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D7F0-80F9-E246-8F8C-D717B8C7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0A2AD-CD57-C57E-8346-729D6696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F35A-6DC7-4BE0-B2AA-CC437C75D4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93F27-AF14-913F-62A1-2B72AC0C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47FAB-54A7-00B7-BD89-AFBFA0AC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65B7-1A67-48F4-9BA6-7859CD1A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7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2D272-AF33-C5D9-BE8E-43BEFF10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F6CDB-6420-CA2A-8EC2-F7E0E8E75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D9E8-576E-BA40-EFBD-A48BCA3DC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F35A-6DC7-4BE0-B2AA-CC437C75D4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81CE9-9A04-8E65-EB26-B0B22C76B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402C0-AFBA-F951-90B0-BBEB937D9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65B7-1A67-48F4-9BA6-7859CD1A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AC21C2-8A12-1EC7-A160-62C8CD89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2C537-052B-7EDF-5965-E1E7587B4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3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E70943-65AC-F7B9-E54E-865794B7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66476-2E46-D4E2-73B6-E3605E3F95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2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E2CC68-47AD-8F21-DF6E-A0353539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A807E"/>
                </a:solidFill>
              </a:rPr>
              <a:t>Housekeeping</a:t>
            </a:r>
            <a:endParaRPr lang="en-US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9952A-807B-2F00-52A4-E366DD2F3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7244B4-45B8-9C35-470E-8083241F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A807E"/>
                </a:solidFill>
              </a:rPr>
              <a:t>Questions Involving Specific Individual Circumstances</a:t>
            </a:r>
            <a:endParaRPr lang="en-US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D75E3-2489-7F20-CC1B-BC0F95E0B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CBA1FB-93F6-A429-E502-DBE5A3F8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1C044-B4DC-ED47-FE69-27BCF24B6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595496-8B29-3B6A-F797-D32DEE16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A8A9E-8369-73FD-89C9-F2FA2E59F8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4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AA061C-FF74-7205-78B1-49422882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39736-DEF0-0E03-0F89-52E0DA34DF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8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769D72-157E-7142-E3D1-2C244442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Amanda De Blasi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4CD8D-138B-D4A6-814B-E4960E768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0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1C3164-D47F-CAAD-0652-14028A67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Lindsay Marshall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0956C-E9EF-DE80-1436-6F07BCF262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6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EE6677-6FF4-CAD9-C24E-BEBE95E5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</a:rPr>
              <a:t>2023 Schedule for the CHRP-KE/CHRL-KE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87C31-6F64-8C43-9CC8-AD9857937E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9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Housekeeping</vt:lpstr>
      <vt:lpstr>Questions Involving Specific Individual Circumstances</vt:lpstr>
      <vt:lpstr> Agenda</vt:lpstr>
      <vt:lpstr>PowerPoint Presentation</vt:lpstr>
      <vt:lpstr>PowerPoint Presentation</vt:lpstr>
      <vt:lpstr> Amanda De Blasi</vt:lpstr>
      <vt:lpstr>Lindsay Marshall</vt:lpstr>
      <vt:lpstr>2023 Schedule for the CHRP-KE/CHRL-KE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Callitsis</dc:creator>
  <cp:lastModifiedBy>Thomas Callitsis</cp:lastModifiedBy>
  <cp:revision>1</cp:revision>
  <dcterms:created xsi:type="dcterms:W3CDTF">2023-09-13T18:06:46Z</dcterms:created>
  <dcterms:modified xsi:type="dcterms:W3CDTF">2023-09-13T18:06:46Z</dcterms:modified>
</cp:coreProperties>
</file>