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D3BD-9F3F-355B-81E5-AF4BCE3C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A1FAF-29A9-36AC-67F7-E8D8EA72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CB-AE5B-42EC-B0EF-2CB833A40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CE54C-F751-EACC-AA65-9332C9FC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1179A-BC45-E8CF-1C22-CB887D44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47E-98CA-45B1-8F41-89AB02C4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5BAE3-1F0B-21D5-2DAA-C29FE8FB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3C2B3-9C38-1F7F-6241-4EC1973DA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764D-441F-4BB0-FEEC-BA85D075B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D1CB-AE5B-42EC-B0EF-2CB833A40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C62C-6D92-F22C-2B6D-B64F580E1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3D086-2C16-4093-3700-39428B6FF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E47E-98CA-45B1-8F41-89AB02C4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CFDAB4-B8FA-4A3C-DE83-9935D623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DC8CA-B528-472B-9464-F06294EE7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538B4-B7A8-04D7-84B0-E039C729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Format</a:t>
            </a:r>
            <a:r>
              <a:rPr lang="en-US"/>
              <a:t> </a:t>
            </a:r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and</a:t>
            </a:r>
            <a:r>
              <a:rPr lang="en-US"/>
              <a:t> </a:t>
            </a:r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Important</a:t>
            </a:r>
            <a:r>
              <a:rPr lang="en-US"/>
              <a:t> </a:t>
            </a:r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551F1-B209-7FF2-EA9A-67468FD4B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0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46F350-4B5E-F0FF-0BD0-78D21D69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Legislation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FB9FF-F3BE-5580-8740-69C16F1AE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9B2069-723D-FB7F-2188-82EFC6A6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CHRP/CHRL ELE Blueprints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B115C-C435-120D-59C1-39D4D75BE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2E978-7161-1580-7BCC-18337581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Exam Prep Resources &amp; Textbooks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9B007-3CE9-819B-F849-80A675FAC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DC44E-FA1C-DF54-2003-5107CC31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E03F0-33D2-7EF4-2CF4-858CDBB5CD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5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37091D-1521-A314-AC48-6C5E0B86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A807E"/>
                </a:solidFill>
              </a:rPr>
              <a:t>Housekeeping</a:t>
            </a:r>
            <a:endParaRPr lang="en-US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1209F-ED87-EAB5-3A42-07B09C4C3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1BCC0B-1234-5C71-82AB-1D1CC6E3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A807E"/>
                </a:solidFill>
              </a:rPr>
              <a:t>Questions Involving Specific Individual Circumstances</a:t>
            </a:r>
            <a:endParaRPr lang="en-US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3E3D7-0ED4-E455-87F0-0129F1D7A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39181-815C-1C86-5F50-364C81F0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47DEA-616D-BB37-7FDE-CDB01AEEA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5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AAAB63-476D-614D-78C8-3E5A2616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ABDC2-1A08-6551-90FB-814A716DB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3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8880B6-9C4A-FAD1-B0A9-B05EB252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0CFC9-9C6B-BC3B-4670-C18BE5071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0C834-EE9E-A1F0-5CD3-6C47E489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Dixon Mohammed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C4572-B68C-EFF4-0CEF-16FD3E212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66A261-C3B8-E0E3-6220-25FA8CCF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Mary Duncan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1E778-7F08-CFD4-4464-17B310B12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3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F46BB3-D134-615A-E35D-3CDC64A3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</a:rPr>
              <a:t>2023 &amp; 2024 Schedule for the CHRP-ELE/CHRL-ELE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752C2-70BA-8D89-1F81-593FCBEB6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Housekeeping</vt:lpstr>
      <vt:lpstr>Questions Involving Specific Individual Circumstances</vt:lpstr>
      <vt:lpstr> Agenda</vt:lpstr>
      <vt:lpstr>PowerPoint Presentation</vt:lpstr>
      <vt:lpstr>PowerPoint Presentation</vt:lpstr>
      <vt:lpstr>Dixon Mohammed</vt:lpstr>
      <vt:lpstr>Mary Duncan</vt:lpstr>
      <vt:lpstr>2023 &amp; 2024 Schedule for the CHRP-ELE/CHRL-ELE</vt:lpstr>
      <vt:lpstr>Format and Important Information</vt:lpstr>
      <vt:lpstr>Legislation</vt:lpstr>
      <vt:lpstr>CHRP/CHRL ELE Blueprints</vt:lpstr>
      <vt:lpstr>Exam Prep Resources &amp; Textbooks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2023-08-01T17:50:42Z</dcterms:created>
  <dcterms:modified xsi:type="dcterms:W3CDTF">2023-08-01T17:50:42Z</dcterms:modified>
</cp:coreProperties>
</file>