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1921-4737-B393-7EEB-5239D55C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F565B-F7D9-B766-D3CC-638FB7A5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F790-FE12-4591-8928-E7A1EC1ADAC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4A17F-5576-A426-9768-ACE588DF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E73B-C38D-0612-9C45-A7321344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0C4-6E46-4E8F-8474-9BD17DAE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3BE42-CA61-BAB0-C324-C3FAAD55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12D22-A392-19D3-0B71-1691F1E6D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C36A-B8FC-5A96-8021-5804AB9E5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F790-FE12-4591-8928-E7A1EC1ADAC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B1DD-B60A-DC67-190D-AD71B4710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5405-C9E5-BDA7-566D-24E6261E6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10C4-6E46-4E8F-8474-9BD17DAE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morris@hrpa.ca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callitsis@hpra.c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6AAB11-7B56-2262-1A10-5D24862C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0BC30-0D1C-A803-FFBE-C50385B30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0EB21-991F-A82F-B206-F3BB1BD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</a:rPr>
              <a:t>Downloading and Installing the ProProctor Application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11062-A441-BF4E-F25D-A249759EAD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45DB2F-C887-BCD6-10BE-CB033E22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Environmental Scan Explained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049AA-A9AB-A799-4BC3-57E0FF4EA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CCE77-C166-26F4-2AFF-8DFE70CE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Role of HRPA vs Prometric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3E0FA-3F8B-E159-450B-03D1DDAC1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1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0CCCD-4B0A-110D-4A08-2C461FBC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How to Engage Prometric Technical Support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6B7D9-8F38-1C97-AF0E-007437AB8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D42A99-C53D-F69F-E330-9AA0E55C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</a:rPr>
              <a:t>How to Engage Prometric Technical Support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066EC-2BBC-4FA8-2048-50DEA1B39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2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F38F36-29D3-260F-56D2-76F40ECD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</a:rPr>
              <a:t>Common Technical Issues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7051-8F94-CA7D-C97C-EF261F1F5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415B9-39D4-D2A7-F32C-386077DF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Common Technical Errors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E3C02-C74A-0E48-D692-CBEBA926A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2F8755-0F28-23DB-3502-6DEC8B7A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</a:rPr>
              <a:t>ProProctor Candidate Assessment Tools/ Resources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3FB39-A290-DD42-4890-5A0F076E9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4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DF8B4-7539-2184-3961-EBC4619B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Technology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9B500-1ABE-7153-CCB7-B46CE6152C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65A291-B635-DC78-F809-9EEDD051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Rescheduling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E85AC-8A64-2C8E-E83C-A4F94DCF2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A57FB-23EF-2AB2-B0F0-1D9777EC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solidFill>
                  <a:schemeClr val="tx2">
                    <a:lumMod val="40000"/>
                    <a:lumOff val="60000"/>
                  </a:schemeClr>
                </a:solidFill>
              </a:rPr>
              <a:t>Kelly Morris, CHRL</a:t>
            </a:r>
            <a:br>
              <a:rPr lang="en-US" sz="2400">
                <a:solidFill>
                  <a:srgbClr val="7030A0"/>
                </a:solidFill>
              </a:rPr>
            </a:br>
            <a:r>
              <a:rPr lang="en-US" sz="2400">
                <a:solidFill>
                  <a:srgbClr val="7030A0"/>
                </a:solidFill>
                <a:hlinkClick r:id="rId2"/>
              </a:rPr>
              <a:t>kmorris@hrpa.ca</a:t>
            </a:r>
            <a:r>
              <a:rPr lang="en-US" sz="2400">
                <a:solidFill>
                  <a:srgbClr val="7030A0"/>
                </a:solidFill>
              </a:rPr>
              <a:t> </a:t>
            </a:r>
            <a:br>
              <a:rPr lang="en-US" sz="2400">
                <a:solidFill>
                  <a:srgbClr val="7030A0"/>
                </a:solidFill>
              </a:rPr>
            </a:br>
            <a:r>
              <a:rPr lang="en-US" sz="2400">
                <a:solidFill>
                  <a:schemeClr val="tx2">
                    <a:lumMod val="40000"/>
                    <a:lumOff val="60000"/>
                  </a:schemeClr>
                </a:solidFill>
              </a:rPr>
              <a:t>416-923-2324 x342</a:t>
            </a:r>
            <a:br>
              <a:rPr lang="en-US" sz="2400">
                <a:solidFill>
                  <a:srgbClr val="7030A0"/>
                </a:solidFill>
              </a:rPr>
            </a:br>
            <a:r>
              <a:rPr lang="en-US" sz="2400"/>
              <a:t>Exams Manager</a:t>
            </a:r>
            <a:br>
              <a:rPr lang="en-US" sz="2400"/>
            </a:br>
            <a:r>
              <a:rPr lang="en-US" sz="2400"/>
              <a:t>Human Resources Professionals Association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0046-79FB-0E3E-6BDA-ECCA775F97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6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47E40A-D19E-0EA9-E20B-278B5258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A6041-18CF-5F2F-CF11-78077DE45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0FCCB3-26D9-34F7-B111-E56947F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</a:rPr>
              <a:t>Thomas Callitsis</a:t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  <a:hlinkClick r:id="rId2"/>
              </a:rPr>
              <a:t>tcallitsis@hpra.ca</a:t>
            </a:r>
            <a:r>
              <a:rPr lang="en-US" sz="2800">
                <a:solidFill>
                  <a:srgbClr val="7030A0"/>
                </a:solidFill>
              </a:rPr>
              <a:t> </a:t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chemeClr val="tx2">
                    <a:lumMod val="40000"/>
                    <a:lumOff val="60000"/>
                  </a:schemeClr>
                </a:solidFill>
              </a:rPr>
              <a:t>416-923-2324 x301</a:t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400"/>
              <a:t>Exams Specialist</a:t>
            </a:r>
            <a:br>
              <a:rPr lang="en-US" sz="2400"/>
            </a:br>
            <a:r>
              <a:rPr lang="en-US" sz="2400"/>
              <a:t>Human Resources Professionals Association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2B2CD-59F7-A2F3-B83B-65C642FF56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31609-32D5-5FF8-5FEB-5F004104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On-Demand Webinars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9A70A-70DC-504C-CB26-348E0E2D7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5E4FD-C7E6-9185-6BF0-CE071144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Housekeeping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8616C-22EF-E1F1-3CA2-9C00F57FA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26378-FB6E-1B54-16A2-7B631821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Questions Involving Specific Individual Circumstances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97940-4799-2FB9-0967-562544F31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70E36-57D6-84E0-0912-C7501F72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Agenda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D1D03-A9DB-B47A-C462-80B0EB19D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6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61A6C3-0DFD-DFB4-2210-C0E3B023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Classroom-based Exam vs. HRPA Exams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F3EEF-A257-713F-3661-2BA1F76EF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089C49-9D8A-8B29-5B9E-42EE69CA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tx2">
                    <a:lumMod val="40000"/>
                    <a:lumOff val="60000"/>
                  </a:schemeClr>
                </a:solidFill>
              </a:rPr>
              <a:t>Exam Security - Explained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82046-DBD3-5C4C-0497-BC1C797E4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Kelly Morris, CHRL kmorris@hrpa.ca  416-923-2324 x342 Exams Manager Human Resources Professionals Association</vt:lpstr>
      <vt:lpstr>Thomas Callitsis tcallitsis@hpra.ca  416-923-2324 x301 Exams Specialist Human Resources Professionals Association</vt:lpstr>
      <vt:lpstr>On-Demand Webinars</vt:lpstr>
      <vt:lpstr>Housekeeping</vt:lpstr>
      <vt:lpstr>Questions Involving Specific Individual Circumstances</vt:lpstr>
      <vt:lpstr>Agenda</vt:lpstr>
      <vt:lpstr>Classroom-based Exam vs. HRPA Exams</vt:lpstr>
      <vt:lpstr>Exam Security - Explained</vt:lpstr>
      <vt:lpstr>Downloading and Installing the ProProctor Application</vt:lpstr>
      <vt:lpstr>Environmental Scan Explained</vt:lpstr>
      <vt:lpstr>Role of HRPA vs Prometric</vt:lpstr>
      <vt:lpstr>How to Engage Prometric Technical Support</vt:lpstr>
      <vt:lpstr> How to Engage Prometric Technical Support</vt:lpstr>
      <vt:lpstr>Common Technical Issues</vt:lpstr>
      <vt:lpstr>Common Technical Errors</vt:lpstr>
      <vt:lpstr>ProProctor Candidate Assessment Tools/ Resources</vt:lpstr>
      <vt:lpstr>Technology </vt:lpstr>
      <vt:lpstr>Rescheduling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2023-02-22T20:40:13Z</dcterms:created>
  <dcterms:modified xsi:type="dcterms:W3CDTF">2023-02-22T20:40:13Z</dcterms:modified>
</cp:coreProperties>
</file>