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4BBD1-F7B6-6973-D0B2-8524BBC12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26381-B6B5-ADCC-24FE-8D3C922F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FF02-DEBB-4500-B3E0-2D0856FD3034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99FC7E-2719-76C3-013D-CE54FCE20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0A5E4F-CBBF-6E57-32EC-2A1D82788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435F-04F1-4FDB-B80C-C20CDA5F0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7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ED6B56-523E-DAE3-FC65-1827FE087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C2219-24D4-89C7-6CE4-4BFF7D27A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2625F-E62D-71C7-1E07-F5620A9828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8FF02-DEBB-4500-B3E0-2D0856FD3034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EDEAD-F463-FA2A-AFF6-3B6475CB9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7E4B9-67C2-FB77-319C-91F394BFD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6435F-04F1-4FDB-B80C-C20CDA5F0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1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CC336A-0048-F2F4-405C-57F38EF04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ACF2A8-6449-555C-F09D-D30E16D330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87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35C7DD-85FF-0A79-AE81-8A4AEC369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chemeClr val="tx2">
                    <a:lumMod val="60000"/>
                    <a:lumOff val="40000"/>
                  </a:schemeClr>
                </a:solidFill>
              </a:rPr>
              <a:t>2023 Schedule for the CHRP-KE/CHRL-KE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C6C220-1411-17B0-8381-CCAF14C8B8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70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496CC5-90A6-D335-4D77-63FEAB222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A807E"/>
                </a:solidFill>
              </a:rPr>
              <a:t>Housekeeping</a:t>
            </a:r>
            <a:endParaRPr lang="en-US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82C7B-ECF2-E3AD-A76C-B010995139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51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BBDFAB-D5BD-6CC9-9A39-0A274E82B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A807E"/>
                </a:solidFill>
              </a:rPr>
              <a:t>Questions Involving Specific Individual Circumstances</a:t>
            </a:r>
            <a:endParaRPr lang="en-US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EAC26E-3F20-1B13-8A1E-FEA469AC58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6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046DB2-9054-2AB9-2FF0-B0EDE182A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Agenda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54E101-13E9-AD24-D913-3F8A9168FB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11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BC074F-B492-805E-D9D0-8C0F8ACCA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0BA477-45D8-15FF-E810-2EE4E73894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15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B6857B-8B11-C1AA-F84C-D43DD617E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D83142-0B45-AC89-5BCB-8408791C2C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31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03977D-A5E1-3C04-2C52-D8AA7836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Katherine Tucky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E18537-1D0C-13D3-4760-47734B4EFD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67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A0F965-7B90-C70F-0C02-510378749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Vanessa Tavares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5808A5-2D53-78BF-6DB8-A4E593BD8C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83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F8C07E-B42F-5BD3-320E-66C3E5925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Katelyn McLellan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28CB9C-3BE8-A43B-AD50-DA418B704A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24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Widescreen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Housekeeping</vt:lpstr>
      <vt:lpstr>Questions Involving Specific Individual Circumstances</vt:lpstr>
      <vt:lpstr> Agenda</vt:lpstr>
      <vt:lpstr>PowerPoint Presentation</vt:lpstr>
      <vt:lpstr>PowerPoint Presentation</vt:lpstr>
      <vt:lpstr> Katherine Tucky</vt:lpstr>
      <vt:lpstr>Vanessa Tavares</vt:lpstr>
      <vt:lpstr>Katelyn McLellan</vt:lpstr>
      <vt:lpstr>2023 Schedule for the CHRP-KE/CHRL-KE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Callitsis</dc:creator>
  <cp:lastModifiedBy>Thomas Callitsis</cp:lastModifiedBy>
  <cp:revision>1</cp:revision>
  <dcterms:created xsi:type="dcterms:W3CDTF">2023-02-08T14:30:16Z</dcterms:created>
  <dcterms:modified xsi:type="dcterms:W3CDTF">2023-02-08T14:30:16Z</dcterms:modified>
</cp:coreProperties>
</file>