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7BA1-D9FB-5E14-51CA-1DAE4C91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CD964-D823-78B3-B5D9-01C4D9F1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3162-8DA2-47DF-9CC7-66A7C215A6E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4C60E-C8A1-464C-A662-672AC262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6B328-91F2-A1CA-F435-F0B7CE87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108D-6FB4-4B97-A54B-EFD9D898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8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72400-E063-87B1-5E00-0BDC3E18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E13EF-F2DE-EF20-BBB7-7947450DD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45613-2D25-2B2F-8189-38D9A83D0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53162-8DA2-47DF-9CC7-66A7C215A6E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2FB4C-05E3-47E1-539D-2B85494EE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FA64C-7A11-D914-B82A-2140DD3A6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108D-6FB4-4B97-A54B-EFD9D898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9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C9D1E5-E80C-7473-943A-56955723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313E9-26D6-2783-3291-78C8A1DA87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2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EE1906-9D6B-A478-3DE2-A3F87DCA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Confidentiality agreement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18E5C-8A43-6178-0EBB-A78730231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9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51C1CD-9FE9-D299-710E-8C1FDD20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Be wary of those who offer advice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ED0B7-6298-A63E-6A77-18E1493C84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2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BB310F-9CD5-B830-879B-9D7196C8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#2: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Understand how the exams were developed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44493-DFC1-493C-FA0A-F67B0C87DD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0FC030-B668-9DB8-08D2-9DE348F6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HRPA publishes a lot of information about its exams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CFD04-7B6D-104A-8D5B-C0560454B8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6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2F9F6B-9B29-9023-0C9B-E630229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Where do the questions come from?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B5D06-6259-07DF-98BB-867DE9CD41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4599F7-8CA3-6EFD-C19A-F8330BBF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Style guide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1403E-81A2-8420-6EC0-7C124BF035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ED32CF-677D-69C5-2AEC-345657A8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Multiple layers of review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97C08-A5CB-6A90-B870-CAA23208FD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2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987EAC-ACD6-271A-AB42-6D3F0A3C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Exam blueprints and exam assembly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0F07B-D6A0-8DB3-E93A-84991472C9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42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0A937B-C4BB-B15B-02A9-DF09659D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>
                <a:solidFill>
                  <a:srgbClr val="FA807E"/>
                </a:solidFill>
              </a:rPr>
              <a:t>Post-exam review</a:t>
            </a:r>
            <a:endParaRPr lang="en-CA" sz="36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DD32C-50A1-6045-EAFB-86DD27006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1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C3088B-BF1C-DD17-5440-038F83A3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Floating pass scores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1EB34-EA67-34AD-CEDA-C2AB6E9665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745B55-FB9A-E7B0-6E2F-1A275CA3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83E8E-3FB4-CCF7-4CB2-FA0CAECC1A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05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D27FCC-8BE9-619E-80F0-31713619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Compensatory and non-compensatory scoring</a:t>
            </a:r>
            <a:endParaRPr lang="en-C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6AB3D-E91A-5725-226F-3E1137E794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69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7B3374-A4C4-4E38-ACE8-AF5D250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Compensatory and non-compensatory scoring</a:t>
            </a:r>
            <a:endParaRPr lang="en-C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8BD1D-FF4D-4341-33BB-4F2A8E0DBB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79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095487-9912-E38F-5A83-DEC1518F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#3: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Develop an exam preparation plan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9D7D3-6704-D74B-D547-57603F1B51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73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E004E5-919E-C8FD-F67B-446A7A70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Conduct a self-assessment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BC0F0-8562-F736-222D-CF2E071C6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1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055A89-EF43-32E5-6E9A-4705979E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Knowledge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A829C-4CD6-86E5-B33E-8ECB65821D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26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FA16F3-13BD-A250-7154-2FBD4A47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Acquiring and retaining the relevant knowledge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EF47-9299-AFFD-8B23-2B7A09890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72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BBC637-E8FC-39A8-990C-51F08151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Is it possible to study too much?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1D312-8C7E-8A51-A504-F65F748E1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8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72A490-1595-1040-0E15-C5189E9A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#4: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Choose exam prep method(s) that are right for you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1E026-B49D-DDF6-163D-C5ADD9D468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31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EB7258-6CB3-F8A7-EF76-FE4A9A96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Self-study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40DFE-57D3-F5CD-0FC6-00E8973BE5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84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EA546-D04C-EC7F-10A8-259B7572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17069-C7FD-4BEF-E9A8-994BF2B1B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1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A2A12F-FE70-FDBD-37C4-71833CA5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2CF36-F21F-8320-8369-9538980D8C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8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C83C7F-3BDA-5B8D-4B85-5BE03B37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1388B-D917-C5F9-494E-5E4B379C24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49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8FEB21-1CC5-A60E-A6A9-E4A39224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9A22C-F9F1-2871-7C51-A48C43666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96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696977-D494-DCAD-27EE-9C5BE4D3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04B29-93EB-8D49-9B66-3E379B1C9D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64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C5AF00-F848-670F-6DB9-05324216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What about writing exam questions and developing practice exams?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1E287-092E-060A-F399-D2301FEBF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73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CDA85F-4BC9-9E64-64BC-0D8A68F8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#5: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Develop or sharpen your multiple-choice test-taking skills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8DF5D-915B-AF42-26B7-138EDC5C37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38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9486EA-8424-9193-6FB6-ECD23915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>
                <a:solidFill>
                  <a:srgbClr val="FA807E"/>
                </a:solidFill>
              </a:rPr>
              <a:t>Processing multiple-choice questions efficiently</a:t>
            </a:r>
            <a:endParaRPr lang="en-CA" sz="36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87739-8C8C-41B5-710D-4F1A4EC21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1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4CF4DE-31D6-D8A0-B457-0EBBE186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DB905-4A19-7D29-B63F-8B22E6416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63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7599C5-A7FF-9F39-0588-5491A53B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Pacing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93161-9312-2BA7-904A-FAD2C5DCC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22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32E4ED-818D-CBF8-4053-37328BA7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Pacing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3CDE5-1AC2-143B-0954-BF703F9472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43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37C0F2-3701-1A19-19DA-E52AD93A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#6: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Learn to manage exam anxiety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700BE-FBB0-E099-56DD-4AAC264056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2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8A29A2-B358-C622-C8D5-0C018CF0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606A6-7A1C-C282-FA5B-C8E09456D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3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68DCCC-990F-42FE-238B-290D4A24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#7: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Remote proctoring or test centre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B13AE-D6EF-2F52-8654-EE2477FA0D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7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E0762A-D0F5-186B-37CC-8BDFD3FE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Whether remote proctoring or test centre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B040D-1E19-4F5A-EB30-AFC1BF0737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65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9DBF5D-4BA3-1BCA-5B09-22D51505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Accommodations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F91E6-044D-5B0B-9977-2FF943809C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33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6D94E2-09CD-BD7A-461E-11D55FBB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8B94A-27A4-E808-513B-A269121A6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5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DEE49C-FFE2-14F1-F27E-6A35D6FE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A807E"/>
                </a:solidFill>
              </a:rPr>
              <a:t>Housekeeping</a:t>
            </a:r>
            <a:endParaRPr lang="en-US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5F8A6-3F8D-0A8C-27B2-0065E735A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1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1178B8-10C7-7278-13B1-BEF24727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A807E"/>
                </a:solidFill>
              </a:rPr>
              <a:t>Questions Involving Specific Individual Circumstances</a:t>
            </a:r>
            <a:endParaRPr lang="en-US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FA827-8FED-7097-A623-FD832FC2EA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A40B3B-03FA-5496-1645-EFBCD05C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A807E"/>
                </a:solidFill>
              </a:rPr>
              <a:t>Agenda</a:t>
            </a:r>
            <a:endParaRPr lang="en-CA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D165F-0F1E-1AE8-5C73-CB13C4BBC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5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8EDCA6-A3AB-D4EC-180D-5C3B1655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#1: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Go to the source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1ECA8-F36C-116A-0C5D-E24DDA439F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5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4EE926-E383-8530-835A-77EBEB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Who really knows what is on the exam?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D9BB8-850B-1811-C402-DC14D095DD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Widescreen</PresentationFormat>
  <Paragraphs>33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Housekeeping</vt:lpstr>
      <vt:lpstr>Questions Involving Specific Individual Circumstances</vt:lpstr>
      <vt:lpstr>Agenda</vt:lpstr>
      <vt:lpstr>Advice #1: Go to the source</vt:lpstr>
      <vt:lpstr>Who really knows what is on the exam?</vt:lpstr>
      <vt:lpstr>Confidentiality agreement</vt:lpstr>
      <vt:lpstr>Be wary of those who offer advice</vt:lpstr>
      <vt:lpstr>Advice #2: Understand how the exams were developed</vt:lpstr>
      <vt:lpstr>HRPA publishes a lot of information about its exams</vt:lpstr>
      <vt:lpstr>Where do the questions come from?</vt:lpstr>
      <vt:lpstr>Style guide</vt:lpstr>
      <vt:lpstr>Multiple layers of review</vt:lpstr>
      <vt:lpstr>Exam blueprints and exam assembly</vt:lpstr>
      <vt:lpstr>Post-exam review</vt:lpstr>
      <vt:lpstr>Floating pass scores</vt:lpstr>
      <vt:lpstr>Compensatory and non-compensatory scoring</vt:lpstr>
      <vt:lpstr>Compensatory and non-compensatory scoring</vt:lpstr>
      <vt:lpstr>Advice #3: Develop an exam preparation plan</vt:lpstr>
      <vt:lpstr>Conduct a self-assessment</vt:lpstr>
      <vt:lpstr>Knowledge</vt:lpstr>
      <vt:lpstr>Acquiring and retaining the relevant knowledge</vt:lpstr>
      <vt:lpstr>Is it possible to study too much?</vt:lpstr>
      <vt:lpstr>Advice #4: Choose exam prep method(s) that are right for you</vt:lpstr>
      <vt:lpstr>Self-study</vt:lpstr>
      <vt:lpstr>PowerPoint Presentation</vt:lpstr>
      <vt:lpstr>PowerPoint Presentation</vt:lpstr>
      <vt:lpstr>PowerPoint Presentation</vt:lpstr>
      <vt:lpstr>PowerPoint Presentation</vt:lpstr>
      <vt:lpstr>What about writing exam questions and developing practice exams?</vt:lpstr>
      <vt:lpstr>Advice #5: Develop or sharpen your multiple-choice test-taking skills</vt:lpstr>
      <vt:lpstr>Processing multiple-choice questions efficiently</vt:lpstr>
      <vt:lpstr>PowerPoint Presentation</vt:lpstr>
      <vt:lpstr>Pacing</vt:lpstr>
      <vt:lpstr>Pacing</vt:lpstr>
      <vt:lpstr>Advice #6: Learn to manage exam anxiety</vt:lpstr>
      <vt:lpstr>Advice #7: Remote proctoring or test centre</vt:lpstr>
      <vt:lpstr>Whether remote proctoring or test centre</vt:lpstr>
      <vt:lpstr>Accommodations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Callitsis</dc:creator>
  <cp:lastModifiedBy>Thomas Callitsis</cp:lastModifiedBy>
  <cp:revision>1</cp:revision>
  <dcterms:created xsi:type="dcterms:W3CDTF">2023-01-26T15:37:23Z</dcterms:created>
  <dcterms:modified xsi:type="dcterms:W3CDTF">2023-01-26T15:37:23Z</dcterms:modified>
</cp:coreProperties>
</file>