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2F2D-9403-4F60-B188-2DD76112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06FF0-35AB-4E15-82D5-18F6CEE6D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FA9B5-385B-4E4A-AA36-4348760AAED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EF44A-3333-45B2-8853-21A9C4C5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42BE23-B916-4A62-96A7-916EF649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CED0-19CA-4C9E-87AB-5309A827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94321-07B3-40A9-AE64-C5EAD613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39C46-7315-4566-9F82-B89A7FEE6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6CBA-A5BD-4AD0-96B3-E0AE703AD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FA9B5-385B-4E4A-AA36-4348760AAED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6F8FD-7C2B-4985-9445-A2EAAA9B8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1B10F-AF6E-4076-B525-5AA50C48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CED0-19CA-4C9E-87AB-5309A827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0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46FE18-FCD0-4B0A-A185-EE5D50DA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7F990-3408-4AA7-BA61-29373C2E0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2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B25831-9464-4D32-B385-D5409D5B9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</a:rPr>
              <a:t>2022 Schedule for the CHRP-KE/CHRL-KE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81E6D-8BE3-4051-8B10-8FA9427C24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6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D30620-4A6D-488E-A03C-31E9500A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A807E"/>
                </a:solidFill>
              </a:rPr>
              <a:t>Housekeeping</a:t>
            </a:r>
            <a:endParaRPr lang="en-US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AF510-6D27-496E-9477-4706481BE0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98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BE9970-C73C-4CD3-A5B1-A3230336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A807E"/>
                </a:solidFill>
              </a:rPr>
              <a:t>Questions Involving Specific Individual Circumstances</a:t>
            </a:r>
            <a:endParaRPr lang="en-US" sz="3200" dirty="0">
              <a:solidFill>
                <a:srgbClr val="FA807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602847-FB06-4F7A-B440-3D99B320E7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A4A807-A783-416A-BC4C-189569F5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Agenda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71D32-9761-47F2-9F5F-381A36AC32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6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A3071B-3F28-41E8-9519-3D897E57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E415D-1847-4AAB-A52E-EFFD8D882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7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26F025-6063-46B6-855A-0EAD43D6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F253B-9E38-470A-8A41-5225BA11B7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6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9FCD98-8030-4761-B804-B0094010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 </a:t>
            </a:r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Justin Turcotte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409F3-696F-4961-A7AD-23BF5EF11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57D860-9162-4F19-A8CB-55CFCF44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Siama Burrow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37220-C576-47F1-8B5A-CEBFD4D457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276DD8-4CF7-4706-9F23-1448F7BC6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Sarah Sherry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FDC55-F688-42FC-B812-55CB310ED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7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Housekeeping</vt:lpstr>
      <vt:lpstr>Questions Involving Specific Individual Circumstances</vt:lpstr>
      <vt:lpstr> Agenda</vt:lpstr>
      <vt:lpstr>PowerPoint Presentation</vt:lpstr>
      <vt:lpstr>PowerPoint Presentation</vt:lpstr>
      <vt:lpstr> Justin Turcotte</vt:lpstr>
      <vt:lpstr>Siama Burrow</vt:lpstr>
      <vt:lpstr>Sarah Sherry</vt:lpstr>
      <vt:lpstr>2022 Schedule for the CHRP-KE/CHRL-KE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Callitsis</dc:creator>
  <cp:lastModifiedBy>Thomas Callitsis</cp:lastModifiedBy>
  <cp:revision>1</cp:revision>
  <dcterms:created xsi:type="dcterms:W3CDTF">2022-02-28T19:36:22Z</dcterms:created>
  <dcterms:modified xsi:type="dcterms:W3CDTF">2022-02-28T19:36:22Z</dcterms:modified>
</cp:coreProperties>
</file>