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6"/>
  </p:notesMasterIdLst>
  <p:handoutMasterIdLst>
    <p:handoutMasterId r:id="rId37"/>
  </p:handoutMasterIdLst>
  <p:sldIdLst>
    <p:sldId id="262" r:id="rId5"/>
    <p:sldId id="336" r:id="rId6"/>
    <p:sldId id="333" r:id="rId7"/>
    <p:sldId id="334" r:id="rId8"/>
    <p:sldId id="341" r:id="rId9"/>
    <p:sldId id="729" r:id="rId10"/>
    <p:sldId id="748" r:id="rId11"/>
    <p:sldId id="740" r:id="rId12"/>
    <p:sldId id="741" r:id="rId13"/>
    <p:sldId id="742" r:id="rId14"/>
    <p:sldId id="743" r:id="rId15"/>
    <p:sldId id="338" r:id="rId16"/>
    <p:sldId id="747" r:id="rId17"/>
    <p:sldId id="728" r:id="rId18"/>
    <p:sldId id="730" r:id="rId19"/>
    <p:sldId id="731" r:id="rId20"/>
    <p:sldId id="749" r:id="rId21"/>
    <p:sldId id="732" r:id="rId22"/>
    <p:sldId id="733" r:id="rId23"/>
    <p:sldId id="734" r:id="rId24"/>
    <p:sldId id="744" r:id="rId25"/>
    <p:sldId id="735" r:id="rId26"/>
    <p:sldId id="736" r:id="rId27"/>
    <p:sldId id="737" r:id="rId28"/>
    <p:sldId id="738" r:id="rId29"/>
    <p:sldId id="739" r:id="rId30"/>
    <p:sldId id="745" r:id="rId31"/>
    <p:sldId id="746" r:id="rId32"/>
    <p:sldId id="267" r:id="rId33"/>
    <p:sldId id="339" r:id="rId34"/>
    <p:sldId id="26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807E"/>
    <a:srgbClr val="B5D9D6"/>
    <a:srgbClr val="31374A"/>
    <a:srgbClr val="532D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27" autoAdjust="0"/>
    <p:restoredTop sz="94660"/>
  </p:normalViewPr>
  <p:slideViewPr>
    <p:cSldViewPr snapToGrid="0">
      <p:cViewPr varScale="1">
        <p:scale>
          <a:sx n="86" d="100"/>
          <a:sy n="86" d="100"/>
        </p:scale>
        <p:origin x="662" y="48"/>
      </p:cViewPr>
      <p:guideLst/>
    </p:cSldViewPr>
  </p:slideViewPr>
  <p:notesTextViewPr>
    <p:cViewPr>
      <p:scale>
        <a:sx n="1" d="1"/>
        <a:sy n="1" d="1"/>
      </p:scale>
      <p:origin x="0" y="0"/>
    </p:cViewPr>
  </p:notesTextViewPr>
  <p:notesViewPr>
    <p:cSldViewPr snapToGrid="0" showGuides="1">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C94CDC-C62D-4844-9BAC-D3AF5FAF1C0C}"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4C605AC4-E075-4511-891A-9945D20C147A}">
      <dgm:prSet/>
      <dgm:spPr>
        <a:solidFill>
          <a:schemeClr val="tx2">
            <a:lumMod val="20000"/>
            <a:lumOff val="80000"/>
          </a:schemeClr>
        </a:solidFill>
      </dgm:spPr>
      <dgm:t>
        <a:bodyPr/>
        <a:lstStyle/>
        <a:p>
          <a:r>
            <a:rPr lang="en-CA" b="0">
              <a:solidFill>
                <a:schemeClr val="tx1"/>
              </a:solidFill>
              <a:latin typeface="Poppins" panose="00000500000000000000" pitchFamily="2" charset="0"/>
              <a:cs typeface="Poppins" panose="00000500000000000000" pitchFamily="2" charset="0"/>
            </a:rPr>
            <a:t>Attendees will be kept on mute throughout the entire presentation.</a:t>
          </a:r>
          <a:endParaRPr lang="en-US" b="0">
            <a:solidFill>
              <a:schemeClr val="tx1"/>
            </a:solidFill>
            <a:latin typeface="Poppins" panose="00000500000000000000" pitchFamily="2" charset="0"/>
            <a:cs typeface="Poppins" panose="00000500000000000000" pitchFamily="2" charset="0"/>
          </a:endParaRPr>
        </a:p>
      </dgm:t>
    </dgm:pt>
    <dgm:pt modelId="{38E574EB-3CFF-4182-B96A-F104CF1FCB49}" type="parTrans" cxnId="{990C5E45-7401-4FE3-93C7-979975B71A63}">
      <dgm:prSet/>
      <dgm:spPr/>
      <dgm:t>
        <a:bodyPr/>
        <a:lstStyle/>
        <a:p>
          <a:endParaRPr lang="en-US"/>
        </a:p>
      </dgm:t>
    </dgm:pt>
    <dgm:pt modelId="{C8FE7892-7E32-4704-81E6-E683A6FDAD2C}" type="sibTrans" cxnId="{990C5E45-7401-4FE3-93C7-979975B71A63}">
      <dgm:prSet/>
      <dgm:spPr/>
      <dgm:t>
        <a:bodyPr/>
        <a:lstStyle/>
        <a:p>
          <a:endParaRPr lang="en-US"/>
        </a:p>
      </dgm:t>
    </dgm:pt>
    <dgm:pt modelId="{DC5C3615-1C99-41E2-9658-DFD338FDE8BB}">
      <dgm:prSet/>
      <dgm:spPr>
        <a:solidFill>
          <a:schemeClr val="tx2">
            <a:lumMod val="20000"/>
            <a:lumOff val="80000"/>
          </a:schemeClr>
        </a:solidFill>
      </dgm:spPr>
      <dgm:t>
        <a:bodyPr/>
        <a:lstStyle/>
        <a:p>
          <a:r>
            <a:rPr lang="en-CA" b="0">
              <a:solidFill>
                <a:schemeClr val="tx1"/>
              </a:solidFill>
              <a:latin typeface="Poppins" panose="00000500000000000000" pitchFamily="2" charset="0"/>
              <a:cs typeface="Poppins" panose="00000500000000000000" pitchFamily="2" charset="0"/>
            </a:rPr>
            <a:t>The event survey will be sent out 24 hours after today’s event. </a:t>
          </a:r>
          <a:endParaRPr lang="en-US" b="1">
            <a:solidFill>
              <a:schemeClr val="tx1"/>
            </a:solidFill>
            <a:latin typeface="Poppins" panose="00000500000000000000" pitchFamily="2" charset="0"/>
            <a:cs typeface="Poppins" panose="00000500000000000000" pitchFamily="2" charset="0"/>
          </a:endParaRPr>
        </a:p>
      </dgm:t>
    </dgm:pt>
    <dgm:pt modelId="{7DC8EF20-F067-4C40-A21A-D041679CEF6F}" type="parTrans" cxnId="{5103E66C-A0F7-4178-8AD3-D2F522AAD433}">
      <dgm:prSet/>
      <dgm:spPr/>
      <dgm:t>
        <a:bodyPr/>
        <a:lstStyle/>
        <a:p>
          <a:endParaRPr lang="en-US"/>
        </a:p>
      </dgm:t>
    </dgm:pt>
    <dgm:pt modelId="{D3A8F1B3-0EDE-4E40-8AA5-201ED40CF0FF}" type="sibTrans" cxnId="{5103E66C-A0F7-4178-8AD3-D2F522AAD433}">
      <dgm:prSet/>
      <dgm:spPr/>
      <dgm:t>
        <a:bodyPr/>
        <a:lstStyle/>
        <a:p>
          <a:endParaRPr lang="en-US"/>
        </a:p>
      </dgm:t>
    </dgm:pt>
    <dgm:pt modelId="{097919D1-C214-45AB-BF9D-F88A222D5E11}">
      <dgm:prSet/>
      <dgm:spPr>
        <a:solidFill>
          <a:schemeClr val="tx2">
            <a:lumMod val="20000"/>
            <a:lumOff val="80000"/>
          </a:schemeClr>
        </a:solidFill>
      </dgm:spPr>
      <dgm:t>
        <a:bodyPr/>
        <a:lstStyle/>
        <a:p>
          <a:r>
            <a:rPr lang="en-CA" b="0">
              <a:solidFill>
                <a:schemeClr val="tx1"/>
              </a:solidFill>
              <a:latin typeface="Poppins" panose="00000500000000000000" pitchFamily="2" charset="0"/>
              <a:cs typeface="Poppins" panose="00000500000000000000" pitchFamily="2" charset="0"/>
            </a:rPr>
            <a:t>Slides and recordings will </a:t>
          </a:r>
          <a:r>
            <a:rPr lang="en-CA" b="1">
              <a:solidFill>
                <a:schemeClr val="tx1"/>
              </a:solidFill>
              <a:latin typeface="Poppins" panose="00000500000000000000" pitchFamily="2" charset="0"/>
              <a:cs typeface="Poppins" panose="00000500000000000000" pitchFamily="2" charset="0"/>
            </a:rPr>
            <a:t>NOT</a:t>
          </a:r>
          <a:r>
            <a:rPr lang="en-CA" b="0">
              <a:solidFill>
                <a:schemeClr val="tx1"/>
              </a:solidFill>
              <a:latin typeface="Poppins" panose="00000500000000000000" pitchFamily="2" charset="0"/>
              <a:cs typeface="Poppins" panose="00000500000000000000" pitchFamily="2" charset="0"/>
            </a:rPr>
            <a:t> be emailed. A PDF of the slides can be downloaded from the </a:t>
          </a:r>
          <a:r>
            <a:rPr lang="en-CA" b="1">
              <a:solidFill>
                <a:schemeClr val="tx1"/>
              </a:solidFill>
              <a:latin typeface="Poppins" panose="00000500000000000000" pitchFamily="2" charset="0"/>
              <a:cs typeface="Poppins" panose="00000500000000000000" pitchFamily="2" charset="0"/>
            </a:rPr>
            <a:t>“Resource Box”.</a:t>
          </a:r>
          <a:endParaRPr lang="en-US" b="1">
            <a:solidFill>
              <a:schemeClr val="tx1"/>
            </a:solidFill>
            <a:latin typeface="Poppins" panose="00000500000000000000" pitchFamily="2" charset="0"/>
            <a:cs typeface="Poppins" panose="00000500000000000000" pitchFamily="2" charset="0"/>
          </a:endParaRPr>
        </a:p>
      </dgm:t>
    </dgm:pt>
    <dgm:pt modelId="{F3F51A34-9992-4A43-8406-685185D970F5}" type="parTrans" cxnId="{5275DFED-CDD4-4129-B1D7-980798E975DA}">
      <dgm:prSet/>
      <dgm:spPr/>
      <dgm:t>
        <a:bodyPr/>
        <a:lstStyle/>
        <a:p>
          <a:endParaRPr lang="en-US"/>
        </a:p>
      </dgm:t>
    </dgm:pt>
    <dgm:pt modelId="{53FD14EB-A3B8-4516-891B-C16E8657E352}" type="sibTrans" cxnId="{5275DFED-CDD4-4129-B1D7-980798E975DA}">
      <dgm:prSet/>
      <dgm:spPr/>
      <dgm:t>
        <a:bodyPr/>
        <a:lstStyle/>
        <a:p>
          <a:endParaRPr lang="en-US"/>
        </a:p>
      </dgm:t>
    </dgm:pt>
    <dgm:pt modelId="{1ECB3206-32FB-4E08-9DFF-C117A19441D4}">
      <dgm:prSet/>
      <dgm:spPr>
        <a:solidFill>
          <a:schemeClr val="tx2">
            <a:lumMod val="20000"/>
            <a:lumOff val="80000"/>
          </a:schemeClr>
        </a:solidFill>
      </dgm:spPr>
      <dgm:t>
        <a:bodyPr/>
        <a:lstStyle/>
        <a:p>
          <a:r>
            <a:rPr lang="en-CA" b="0">
              <a:solidFill>
                <a:schemeClr val="tx1"/>
              </a:solidFill>
              <a:latin typeface="Poppins" panose="00000500000000000000" pitchFamily="2" charset="0"/>
              <a:cs typeface="Poppins" panose="00000500000000000000" pitchFamily="2" charset="0"/>
            </a:rPr>
            <a:t>Please ensure your </a:t>
          </a:r>
          <a:r>
            <a:rPr lang="en-CA" b="1">
              <a:solidFill>
                <a:schemeClr val="tx1"/>
              </a:solidFill>
              <a:latin typeface="Poppins" panose="00000500000000000000" pitchFamily="2" charset="0"/>
              <a:cs typeface="Poppins" panose="00000500000000000000" pitchFamily="2" charset="0"/>
            </a:rPr>
            <a:t>Media Player, Slides </a:t>
          </a:r>
          <a:r>
            <a:rPr lang="en-CA" b="0">
              <a:solidFill>
                <a:schemeClr val="tx1"/>
              </a:solidFill>
              <a:latin typeface="Poppins" panose="00000500000000000000" pitchFamily="2" charset="0"/>
              <a:cs typeface="Poppins" panose="00000500000000000000" pitchFamily="2" charset="0"/>
            </a:rPr>
            <a:t>and</a:t>
          </a:r>
          <a:r>
            <a:rPr lang="en-CA" b="1">
              <a:solidFill>
                <a:schemeClr val="tx1"/>
              </a:solidFill>
              <a:latin typeface="Poppins" panose="00000500000000000000" pitchFamily="2" charset="0"/>
              <a:cs typeface="Poppins" panose="00000500000000000000" pitchFamily="2" charset="0"/>
            </a:rPr>
            <a:t> Q&amp;A box </a:t>
          </a:r>
          <a:r>
            <a:rPr lang="en-CA" b="0">
              <a:solidFill>
                <a:schemeClr val="tx1"/>
              </a:solidFill>
              <a:latin typeface="Poppins" panose="00000500000000000000" pitchFamily="2" charset="0"/>
              <a:cs typeface="Poppins" panose="00000500000000000000" pitchFamily="2" charset="0"/>
            </a:rPr>
            <a:t>are open on your screen.</a:t>
          </a:r>
          <a:endParaRPr lang="en-US" b="0">
            <a:solidFill>
              <a:schemeClr val="tx1"/>
            </a:solidFill>
            <a:latin typeface="Poppins" panose="00000500000000000000" pitchFamily="2" charset="0"/>
            <a:cs typeface="Poppins" panose="00000500000000000000" pitchFamily="2" charset="0"/>
          </a:endParaRPr>
        </a:p>
      </dgm:t>
    </dgm:pt>
    <dgm:pt modelId="{EB3FAE46-76EC-4B40-8F9C-C1BC6AE11235}" type="parTrans" cxnId="{9FF0B928-43B0-4258-BD2A-5017D6D0E6FD}">
      <dgm:prSet/>
      <dgm:spPr/>
      <dgm:t>
        <a:bodyPr/>
        <a:lstStyle/>
        <a:p>
          <a:endParaRPr lang="en-US"/>
        </a:p>
      </dgm:t>
    </dgm:pt>
    <dgm:pt modelId="{C725B924-3A48-4474-8D38-D93386F5DA19}" type="sibTrans" cxnId="{9FF0B928-43B0-4258-BD2A-5017D6D0E6FD}">
      <dgm:prSet/>
      <dgm:spPr/>
      <dgm:t>
        <a:bodyPr/>
        <a:lstStyle/>
        <a:p>
          <a:endParaRPr lang="en-US"/>
        </a:p>
      </dgm:t>
    </dgm:pt>
    <dgm:pt modelId="{23F3D6F2-B1F0-4B07-A234-93C968407577}">
      <dgm:prSet/>
      <dgm:spPr>
        <a:solidFill>
          <a:schemeClr val="tx2">
            <a:lumMod val="20000"/>
            <a:lumOff val="80000"/>
          </a:schemeClr>
        </a:solidFill>
      </dgm:spPr>
      <dgm:t>
        <a:bodyPr/>
        <a:lstStyle/>
        <a:p>
          <a:r>
            <a:rPr lang="en-US">
              <a:solidFill>
                <a:schemeClr val="tx1"/>
              </a:solidFill>
              <a:latin typeface="Poppins" panose="00000500000000000000" pitchFamily="2" charset="0"/>
              <a:cs typeface="Poppins" panose="00000500000000000000" pitchFamily="2" charset="0"/>
            </a:rPr>
            <a:t>Please listen to the announcements for instructions on using the </a:t>
          </a:r>
          <a:r>
            <a:rPr lang="en-US" b="1">
              <a:solidFill>
                <a:schemeClr val="tx1"/>
              </a:solidFill>
              <a:latin typeface="Poppins" panose="00000500000000000000" pitchFamily="2" charset="0"/>
              <a:cs typeface="Poppins" panose="00000500000000000000" pitchFamily="2" charset="0"/>
            </a:rPr>
            <a:t>Q&amp;A and Chat Box</a:t>
          </a:r>
          <a:r>
            <a:rPr lang="en-US">
              <a:solidFill>
                <a:schemeClr val="tx1"/>
              </a:solidFill>
              <a:latin typeface="Poppins" panose="00000500000000000000" pitchFamily="2" charset="0"/>
              <a:cs typeface="Poppins" panose="00000500000000000000" pitchFamily="2" charset="0"/>
            </a:rPr>
            <a:t>.  </a:t>
          </a:r>
        </a:p>
      </dgm:t>
    </dgm:pt>
    <dgm:pt modelId="{91C78774-01CE-4E12-ABF5-73A6A8964FD8}" type="parTrans" cxnId="{CCFAB67A-B6CF-4B6A-A241-587634AE5187}">
      <dgm:prSet/>
      <dgm:spPr/>
      <dgm:t>
        <a:bodyPr/>
        <a:lstStyle/>
        <a:p>
          <a:endParaRPr lang="en-US"/>
        </a:p>
      </dgm:t>
    </dgm:pt>
    <dgm:pt modelId="{4B4FC3DA-6895-4694-9F77-A7437287EAE8}" type="sibTrans" cxnId="{CCFAB67A-B6CF-4B6A-A241-587634AE5187}">
      <dgm:prSet/>
      <dgm:spPr/>
      <dgm:t>
        <a:bodyPr/>
        <a:lstStyle/>
        <a:p>
          <a:endParaRPr lang="en-US"/>
        </a:p>
      </dgm:t>
    </dgm:pt>
    <dgm:pt modelId="{4DDE8205-E575-4973-AAD5-3BA20C097BEB}">
      <dgm:prSet/>
      <dgm:spPr>
        <a:solidFill>
          <a:schemeClr val="tx2">
            <a:lumMod val="20000"/>
            <a:lumOff val="80000"/>
          </a:schemeClr>
        </a:solidFill>
      </dgm:spPr>
      <dgm:t>
        <a:bodyPr/>
        <a:lstStyle/>
        <a:p>
          <a:r>
            <a:rPr lang="en-US" dirty="0">
              <a:solidFill>
                <a:schemeClr val="tx1"/>
              </a:solidFill>
              <a:latin typeface="Poppins" panose="00000500000000000000" pitchFamily="2" charset="0"/>
              <a:cs typeface="Poppins" panose="00000500000000000000" pitchFamily="2" charset="0"/>
            </a:rPr>
            <a:t>Please retain the </a:t>
          </a:r>
          <a:r>
            <a:rPr lang="en-US" b="1" dirty="0">
              <a:solidFill>
                <a:schemeClr val="tx1"/>
              </a:solidFill>
              <a:latin typeface="Poppins" panose="00000500000000000000" pitchFamily="2" charset="0"/>
              <a:cs typeface="Poppins" panose="00000500000000000000" pitchFamily="2" charset="0"/>
            </a:rPr>
            <a:t>access URL </a:t>
          </a:r>
          <a:r>
            <a:rPr lang="en-US" dirty="0">
              <a:solidFill>
                <a:schemeClr val="tx1"/>
              </a:solidFill>
              <a:latin typeface="Poppins" panose="00000500000000000000" pitchFamily="2" charset="0"/>
              <a:cs typeface="Poppins" panose="00000500000000000000" pitchFamily="2" charset="0"/>
            </a:rPr>
            <a:t>you used to join today’s webcast for on-demand viewing of the recording (up to 2 months post event).</a:t>
          </a:r>
        </a:p>
      </dgm:t>
    </dgm:pt>
    <dgm:pt modelId="{DEA113E4-8F32-41F2-8BDD-B4B85567F7D6}" type="parTrans" cxnId="{82A8D914-A7A2-4DC0-9B43-61F510D796E2}">
      <dgm:prSet/>
      <dgm:spPr/>
      <dgm:t>
        <a:bodyPr/>
        <a:lstStyle/>
        <a:p>
          <a:endParaRPr lang="en-US"/>
        </a:p>
      </dgm:t>
    </dgm:pt>
    <dgm:pt modelId="{9F281F90-FC67-4C3B-BC1B-D6B895C628D5}" type="sibTrans" cxnId="{82A8D914-A7A2-4DC0-9B43-61F510D796E2}">
      <dgm:prSet/>
      <dgm:spPr/>
      <dgm:t>
        <a:bodyPr/>
        <a:lstStyle/>
        <a:p>
          <a:endParaRPr lang="en-US"/>
        </a:p>
      </dgm:t>
    </dgm:pt>
    <dgm:pt modelId="{D03F2EAC-60DD-4009-BFC9-EFEAB0087650}" type="pres">
      <dgm:prSet presAssocID="{24C94CDC-C62D-4844-9BAC-D3AF5FAF1C0C}" presName="linearFlow" presStyleCnt="0">
        <dgm:presLayoutVars>
          <dgm:dir/>
          <dgm:resizeHandles val="exact"/>
        </dgm:presLayoutVars>
      </dgm:prSet>
      <dgm:spPr/>
    </dgm:pt>
    <dgm:pt modelId="{AED03CE3-BCB4-49CD-B1A7-570FC7DE73BF}" type="pres">
      <dgm:prSet presAssocID="{4C605AC4-E075-4511-891A-9945D20C147A}" presName="composite" presStyleCnt="0"/>
      <dgm:spPr/>
    </dgm:pt>
    <dgm:pt modelId="{1955325A-CBE8-428A-98D2-BB067B362C0C}" type="pres">
      <dgm:prSet presAssocID="{4C605AC4-E075-4511-891A-9945D20C147A}" presName="imgShp" presStyleLbl="fgImgPlace1" presStyleIdx="0" presStyleCnt="6" custLinFactNeighborX="-52467" custLinFactNeighborY="936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ute speaker"/>
        </a:ext>
      </dgm:extLst>
    </dgm:pt>
    <dgm:pt modelId="{96236D9E-51DF-4A96-B0EA-FB3139AF5E4C}" type="pres">
      <dgm:prSet presAssocID="{4C605AC4-E075-4511-891A-9945D20C147A}" presName="txShp" presStyleLbl="node1" presStyleIdx="0" presStyleCnt="6" custScaleX="101271">
        <dgm:presLayoutVars>
          <dgm:bulletEnabled val="1"/>
        </dgm:presLayoutVars>
      </dgm:prSet>
      <dgm:spPr/>
    </dgm:pt>
    <dgm:pt modelId="{C211EBA2-48D9-4661-982A-4DF4CDB63879}" type="pres">
      <dgm:prSet presAssocID="{C8FE7892-7E32-4704-81E6-E683A6FDAD2C}" presName="spacing" presStyleCnt="0"/>
      <dgm:spPr/>
    </dgm:pt>
    <dgm:pt modelId="{AF93BF1B-5BDE-4864-B6F6-9D8DA91A53AC}" type="pres">
      <dgm:prSet presAssocID="{23F3D6F2-B1F0-4B07-A234-93C968407577}" presName="composite" presStyleCnt="0"/>
      <dgm:spPr/>
    </dgm:pt>
    <dgm:pt modelId="{3D927AE1-1FAE-4CA8-A346-5CBA0A01A5B3}" type="pres">
      <dgm:prSet presAssocID="{23F3D6F2-B1F0-4B07-A234-93C968407577}" presName="imgShp" presStyleLbl="fgImgPlace1" presStyleIdx="1" presStyleCnt="6" custLinFactNeighborX="-45730" custLinFactNeighborY="1235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hat RTL"/>
        </a:ext>
      </dgm:extLst>
    </dgm:pt>
    <dgm:pt modelId="{3392309C-8336-4C10-ADB9-4F7F995CED5A}" type="pres">
      <dgm:prSet presAssocID="{23F3D6F2-B1F0-4B07-A234-93C968407577}" presName="txShp" presStyleLbl="node1" presStyleIdx="1" presStyleCnt="6">
        <dgm:presLayoutVars>
          <dgm:bulletEnabled val="1"/>
        </dgm:presLayoutVars>
      </dgm:prSet>
      <dgm:spPr/>
    </dgm:pt>
    <dgm:pt modelId="{5BF8644A-C111-460D-871A-0850BF9CF31C}" type="pres">
      <dgm:prSet presAssocID="{4B4FC3DA-6895-4694-9F77-A7437287EAE8}" presName="spacing" presStyleCnt="0"/>
      <dgm:spPr/>
    </dgm:pt>
    <dgm:pt modelId="{E4E8F83A-ACAD-4F32-A32C-ACDF7CBCCC48}" type="pres">
      <dgm:prSet presAssocID="{DC5C3615-1C99-41E2-9658-DFD338FDE8BB}" presName="composite" presStyleCnt="0"/>
      <dgm:spPr/>
    </dgm:pt>
    <dgm:pt modelId="{45CBA90F-6955-4FF1-B2F3-7CA1F1D0C57E}" type="pres">
      <dgm:prSet presAssocID="{DC5C3615-1C99-41E2-9658-DFD338FDE8BB}" presName="imgShp" presStyleLbl="fgImgPlace1" presStyleIdx="2" presStyleCnt="6" custLinFactNeighborX="-45730" custLinFactNeighborY="425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Document"/>
        </a:ext>
      </dgm:extLst>
    </dgm:pt>
    <dgm:pt modelId="{91898AB5-CF11-43D7-989A-362F0AEE25F4}" type="pres">
      <dgm:prSet presAssocID="{DC5C3615-1C99-41E2-9658-DFD338FDE8BB}" presName="txShp" presStyleLbl="node1" presStyleIdx="2" presStyleCnt="6">
        <dgm:presLayoutVars>
          <dgm:bulletEnabled val="1"/>
        </dgm:presLayoutVars>
      </dgm:prSet>
      <dgm:spPr/>
    </dgm:pt>
    <dgm:pt modelId="{61C1FBB9-6483-41B0-B019-9C2F2A38C603}" type="pres">
      <dgm:prSet presAssocID="{D3A8F1B3-0EDE-4E40-8AA5-201ED40CF0FF}" presName="spacing" presStyleCnt="0"/>
      <dgm:spPr/>
    </dgm:pt>
    <dgm:pt modelId="{B069DE85-3A53-4F67-8327-AD4984EB5B97}" type="pres">
      <dgm:prSet presAssocID="{4DDE8205-E575-4973-AAD5-3BA20C097BEB}" presName="composite" presStyleCnt="0"/>
      <dgm:spPr/>
    </dgm:pt>
    <dgm:pt modelId="{9CF72DDC-BA86-4DD3-85BE-DDF385D21547}" type="pres">
      <dgm:prSet presAssocID="{4DDE8205-E575-4973-AAD5-3BA20C097BEB}" presName="imgShp" presStyleLbl="fgImgPlace1" presStyleIdx="3" presStyleCnt="6" custLinFactNeighborX="-45730" custLinFactNeighborY="413"/>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Internet"/>
        </a:ext>
      </dgm:extLst>
    </dgm:pt>
    <dgm:pt modelId="{73FA52E4-9B5D-4335-9AC1-1A6F90D02CAF}" type="pres">
      <dgm:prSet presAssocID="{4DDE8205-E575-4973-AAD5-3BA20C097BEB}" presName="txShp" presStyleLbl="node1" presStyleIdx="3" presStyleCnt="6">
        <dgm:presLayoutVars>
          <dgm:bulletEnabled val="1"/>
        </dgm:presLayoutVars>
      </dgm:prSet>
      <dgm:spPr/>
    </dgm:pt>
    <dgm:pt modelId="{6634D021-C3D9-4B75-A0F0-C171B603F565}" type="pres">
      <dgm:prSet presAssocID="{9F281F90-FC67-4C3B-BC1B-D6B895C628D5}" presName="spacing" presStyleCnt="0"/>
      <dgm:spPr/>
    </dgm:pt>
    <dgm:pt modelId="{DF7D8356-A6F5-4533-85CB-0C9983B86531}" type="pres">
      <dgm:prSet presAssocID="{097919D1-C214-45AB-BF9D-F88A222D5E11}" presName="composite" presStyleCnt="0"/>
      <dgm:spPr/>
    </dgm:pt>
    <dgm:pt modelId="{678B89A5-9241-48CD-8E59-3756563A5AA6}" type="pres">
      <dgm:prSet presAssocID="{097919D1-C214-45AB-BF9D-F88A222D5E11}" presName="imgShp" presStyleLbl="fgImgPlace1" presStyleIdx="4" presStyleCnt="6" custLinFactNeighborX="-45730" custLinFactNeighborY="2984"/>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Projector screen"/>
        </a:ext>
      </dgm:extLst>
    </dgm:pt>
    <dgm:pt modelId="{FA937BE8-B076-4D98-8E6E-6E625058DE03}" type="pres">
      <dgm:prSet presAssocID="{097919D1-C214-45AB-BF9D-F88A222D5E11}" presName="txShp" presStyleLbl="node1" presStyleIdx="4" presStyleCnt="6">
        <dgm:presLayoutVars>
          <dgm:bulletEnabled val="1"/>
        </dgm:presLayoutVars>
      </dgm:prSet>
      <dgm:spPr/>
    </dgm:pt>
    <dgm:pt modelId="{88D91260-D7AF-4870-A0B3-C3B1834C26D7}" type="pres">
      <dgm:prSet presAssocID="{53FD14EB-A3B8-4516-891B-C16E8657E352}" presName="spacing" presStyleCnt="0"/>
      <dgm:spPr/>
    </dgm:pt>
    <dgm:pt modelId="{19D70C1B-96C0-4E24-9F0A-B1CE6A510C38}" type="pres">
      <dgm:prSet presAssocID="{1ECB3206-32FB-4E08-9DFF-C117A19441D4}" presName="composite" presStyleCnt="0"/>
      <dgm:spPr/>
    </dgm:pt>
    <dgm:pt modelId="{95F5C282-6535-412C-946A-2A6A2445C779}" type="pres">
      <dgm:prSet presAssocID="{1ECB3206-32FB-4E08-9DFF-C117A19441D4}" presName="imgShp" presStyleLbl="fgImgPlace1" presStyleIdx="5" presStyleCnt="6" custLinFactNeighborX="-45730" custLinFactNeighborY="201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Presentation with media"/>
        </a:ext>
      </dgm:extLst>
    </dgm:pt>
    <dgm:pt modelId="{F6813DAA-C3DB-41A3-8B28-5A995BF5CD49}" type="pres">
      <dgm:prSet presAssocID="{1ECB3206-32FB-4E08-9DFF-C117A19441D4}" presName="txShp" presStyleLbl="node1" presStyleIdx="5" presStyleCnt="6">
        <dgm:presLayoutVars>
          <dgm:bulletEnabled val="1"/>
        </dgm:presLayoutVars>
      </dgm:prSet>
      <dgm:spPr/>
    </dgm:pt>
  </dgm:ptLst>
  <dgm:cxnLst>
    <dgm:cxn modelId="{82A8D914-A7A2-4DC0-9B43-61F510D796E2}" srcId="{24C94CDC-C62D-4844-9BAC-D3AF5FAF1C0C}" destId="{4DDE8205-E575-4973-AAD5-3BA20C097BEB}" srcOrd="3" destOrd="0" parTransId="{DEA113E4-8F32-41F2-8BDD-B4B85567F7D6}" sibTransId="{9F281F90-FC67-4C3B-BC1B-D6B895C628D5}"/>
    <dgm:cxn modelId="{9FF0B928-43B0-4258-BD2A-5017D6D0E6FD}" srcId="{24C94CDC-C62D-4844-9BAC-D3AF5FAF1C0C}" destId="{1ECB3206-32FB-4E08-9DFF-C117A19441D4}" srcOrd="5" destOrd="0" parTransId="{EB3FAE46-76EC-4B40-8F9C-C1BC6AE11235}" sibTransId="{C725B924-3A48-4474-8D38-D93386F5DA19}"/>
    <dgm:cxn modelId="{E9E0EB34-58D3-4949-B010-024B7870ECFA}" type="presOf" srcId="{1ECB3206-32FB-4E08-9DFF-C117A19441D4}" destId="{F6813DAA-C3DB-41A3-8B28-5A995BF5CD49}" srcOrd="0" destOrd="0" presId="urn:microsoft.com/office/officeart/2005/8/layout/vList3"/>
    <dgm:cxn modelId="{A5E3F73E-9A3D-4BF3-909B-CC956C7D3B1B}" type="presOf" srcId="{23F3D6F2-B1F0-4B07-A234-93C968407577}" destId="{3392309C-8336-4C10-ADB9-4F7F995CED5A}" srcOrd="0" destOrd="0" presId="urn:microsoft.com/office/officeart/2005/8/layout/vList3"/>
    <dgm:cxn modelId="{990C5E45-7401-4FE3-93C7-979975B71A63}" srcId="{24C94CDC-C62D-4844-9BAC-D3AF5FAF1C0C}" destId="{4C605AC4-E075-4511-891A-9945D20C147A}" srcOrd="0" destOrd="0" parTransId="{38E574EB-3CFF-4182-B96A-F104CF1FCB49}" sibTransId="{C8FE7892-7E32-4704-81E6-E683A6FDAD2C}"/>
    <dgm:cxn modelId="{5103E66C-A0F7-4178-8AD3-D2F522AAD433}" srcId="{24C94CDC-C62D-4844-9BAC-D3AF5FAF1C0C}" destId="{DC5C3615-1C99-41E2-9658-DFD338FDE8BB}" srcOrd="2" destOrd="0" parTransId="{7DC8EF20-F067-4C40-A21A-D041679CEF6F}" sibTransId="{D3A8F1B3-0EDE-4E40-8AA5-201ED40CF0FF}"/>
    <dgm:cxn modelId="{CCFAB67A-B6CF-4B6A-A241-587634AE5187}" srcId="{24C94CDC-C62D-4844-9BAC-D3AF5FAF1C0C}" destId="{23F3D6F2-B1F0-4B07-A234-93C968407577}" srcOrd="1" destOrd="0" parTransId="{91C78774-01CE-4E12-ABF5-73A6A8964FD8}" sibTransId="{4B4FC3DA-6895-4694-9F77-A7437287EAE8}"/>
    <dgm:cxn modelId="{56A43C80-B275-4A8A-9827-CABD4BEA5AE6}" type="presOf" srcId="{4DDE8205-E575-4973-AAD5-3BA20C097BEB}" destId="{73FA52E4-9B5D-4335-9AC1-1A6F90D02CAF}" srcOrd="0" destOrd="0" presId="urn:microsoft.com/office/officeart/2005/8/layout/vList3"/>
    <dgm:cxn modelId="{8C04DC89-2A27-4AA6-AC22-4E478C56992E}" type="presOf" srcId="{4C605AC4-E075-4511-891A-9945D20C147A}" destId="{96236D9E-51DF-4A96-B0EA-FB3139AF5E4C}" srcOrd="0" destOrd="0" presId="urn:microsoft.com/office/officeart/2005/8/layout/vList3"/>
    <dgm:cxn modelId="{00DFC3A8-3B60-4AE6-BE38-60A8E56E004C}" type="presOf" srcId="{097919D1-C214-45AB-BF9D-F88A222D5E11}" destId="{FA937BE8-B076-4D98-8E6E-6E625058DE03}" srcOrd="0" destOrd="0" presId="urn:microsoft.com/office/officeart/2005/8/layout/vList3"/>
    <dgm:cxn modelId="{34B218BD-C2C7-4001-BD16-4A4ECBE088A0}" type="presOf" srcId="{24C94CDC-C62D-4844-9BAC-D3AF5FAF1C0C}" destId="{D03F2EAC-60DD-4009-BFC9-EFEAB0087650}" srcOrd="0" destOrd="0" presId="urn:microsoft.com/office/officeart/2005/8/layout/vList3"/>
    <dgm:cxn modelId="{1985CBD8-32A8-4811-B9EC-893BF3123D1A}" type="presOf" srcId="{DC5C3615-1C99-41E2-9658-DFD338FDE8BB}" destId="{91898AB5-CF11-43D7-989A-362F0AEE25F4}" srcOrd="0" destOrd="0" presId="urn:microsoft.com/office/officeart/2005/8/layout/vList3"/>
    <dgm:cxn modelId="{5275DFED-CDD4-4129-B1D7-980798E975DA}" srcId="{24C94CDC-C62D-4844-9BAC-D3AF5FAF1C0C}" destId="{097919D1-C214-45AB-BF9D-F88A222D5E11}" srcOrd="4" destOrd="0" parTransId="{F3F51A34-9992-4A43-8406-685185D970F5}" sibTransId="{53FD14EB-A3B8-4516-891B-C16E8657E352}"/>
    <dgm:cxn modelId="{FB980579-86BB-4AF0-AD00-C274D611F69B}" type="presParOf" srcId="{D03F2EAC-60DD-4009-BFC9-EFEAB0087650}" destId="{AED03CE3-BCB4-49CD-B1A7-570FC7DE73BF}" srcOrd="0" destOrd="0" presId="urn:microsoft.com/office/officeart/2005/8/layout/vList3"/>
    <dgm:cxn modelId="{7BDBAD26-54AE-4169-992B-A70CA2AE7BDD}" type="presParOf" srcId="{AED03CE3-BCB4-49CD-B1A7-570FC7DE73BF}" destId="{1955325A-CBE8-428A-98D2-BB067B362C0C}" srcOrd="0" destOrd="0" presId="urn:microsoft.com/office/officeart/2005/8/layout/vList3"/>
    <dgm:cxn modelId="{D04AF227-CE14-401C-B3AD-9F2C3581DEF5}" type="presParOf" srcId="{AED03CE3-BCB4-49CD-B1A7-570FC7DE73BF}" destId="{96236D9E-51DF-4A96-B0EA-FB3139AF5E4C}" srcOrd="1" destOrd="0" presId="urn:microsoft.com/office/officeart/2005/8/layout/vList3"/>
    <dgm:cxn modelId="{A7466B64-EDBC-4D47-8AB2-A3BA40AFC1D2}" type="presParOf" srcId="{D03F2EAC-60DD-4009-BFC9-EFEAB0087650}" destId="{C211EBA2-48D9-4661-982A-4DF4CDB63879}" srcOrd="1" destOrd="0" presId="urn:microsoft.com/office/officeart/2005/8/layout/vList3"/>
    <dgm:cxn modelId="{94B2EF93-2DB3-4D8C-A940-2A020DC13D01}" type="presParOf" srcId="{D03F2EAC-60DD-4009-BFC9-EFEAB0087650}" destId="{AF93BF1B-5BDE-4864-B6F6-9D8DA91A53AC}" srcOrd="2" destOrd="0" presId="urn:microsoft.com/office/officeart/2005/8/layout/vList3"/>
    <dgm:cxn modelId="{DB059B48-7E48-42F7-8D8A-5D1D7D6EE52D}" type="presParOf" srcId="{AF93BF1B-5BDE-4864-B6F6-9D8DA91A53AC}" destId="{3D927AE1-1FAE-4CA8-A346-5CBA0A01A5B3}" srcOrd="0" destOrd="0" presId="urn:microsoft.com/office/officeart/2005/8/layout/vList3"/>
    <dgm:cxn modelId="{5AF7A42D-B2DA-4F00-A61E-C98728DCA3DD}" type="presParOf" srcId="{AF93BF1B-5BDE-4864-B6F6-9D8DA91A53AC}" destId="{3392309C-8336-4C10-ADB9-4F7F995CED5A}" srcOrd="1" destOrd="0" presId="urn:microsoft.com/office/officeart/2005/8/layout/vList3"/>
    <dgm:cxn modelId="{CB6ACB80-F8F3-4AE8-8042-71E360515825}" type="presParOf" srcId="{D03F2EAC-60DD-4009-BFC9-EFEAB0087650}" destId="{5BF8644A-C111-460D-871A-0850BF9CF31C}" srcOrd="3" destOrd="0" presId="urn:microsoft.com/office/officeart/2005/8/layout/vList3"/>
    <dgm:cxn modelId="{274AF951-5A9A-4215-A148-02072693049D}" type="presParOf" srcId="{D03F2EAC-60DD-4009-BFC9-EFEAB0087650}" destId="{E4E8F83A-ACAD-4F32-A32C-ACDF7CBCCC48}" srcOrd="4" destOrd="0" presId="urn:microsoft.com/office/officeart/2005/8/layout/vList3"/>
    <dgm:cxn modelId="{B8E239FC-BF9E-4366-BA71-133944D5B639}" type="presParOf" srcId="{E4E8F83A-ACAD-4F32-A32C-ACDF7CBCCC48}" destId="{45CBA90F-6955-4FF1-B2F3-7CA1F1D0C57E}" srcOrd="0" destOrd="0" presId="urn:microsoft.com/office/officeart/2005/8/layout/vList3"/>
    <dgm:cxn modelId="{329EE2D8-4FF1-4861-863A-425A5561F566}" type="presParOf" srcId="{E4E8F83A-ACAD-4F32-A32C-ACDF7CBCCC48}" destId="{91898AB5-CF11-43D7-989A-362F0AEE25F4}" srcOrd="1" destOrd="0" presId="urn:microsoft.com/office/officeart/2005/8/layout/vList3"/>
    <dgm:cxn modelId="{6B6B30CC-CB7F-4592-8186-576D2A686826}" type="presParOf" srcId="{D03F2EAC-60DD-4009-BFC9-EFEAB0087650}" destId="{61C1FBB9-6483-41B0-B019-9C2F2A38C603}" srcOrd="5" destOrd="0" presId="urn:microsoft.com/office/officeart/2005/8/layout/vList3"/>
    <dgm:cxn modelId="{A96200EC-0C8E-4A8B-AFBE-DCDF6B36342C}" type="presParOf" srcId="{D03F2EAC-60DD-4009-BFC9-EFEAB0087650}" destId="{B069DE85-3A53-4F67-8327-AD4984EB5B97}" srcOrd="6" destOrd="0" presId="urn:microsoft.com/office/officeart/2005/8/layout/vList3"/>
    <dgm:cxn modelId="{CA0C11B5-FB28-4E86-8013-9CB849CFE56B}" type="presParOf" srcId="{B069DE85-3A53-4F67-8327-AD4984EB5B97}" destId="{9CF72DDC-BA86-4DD3-85BE-DDF385D21547}" srcOrd="0" destOrd="0" presId="urn:microsoft.com/office/officeart/2005/8/layout/vList3"/>
    <dgm:cxn modelId="{3C2C4C6D-5DCE-494E-BB5F-92D7CB29E159}" type="presParOf" srcId="{B069DE85-3A53-4F67-8327-AD4984EB5B97}" destId="{73FA52E4-9B5D-4335-9AC1-1A6F90D02CAF}" srcOrd="1" destOrd="0" presId="urn:microsoft.com/office/officeart/2005/8/layout/vList3"/>
    <dgm:cxn modelId="{AB058DCA-C780-4949-B1A6-1E7E5A25A467}" type="presParOf" srcId="{D03F2EAC-60DD-4009-BFC9-EFEAB0087650}" destId="{6634D021-C3D9-4B75-A0F0-C171B603F565}" srcOrd="7" destOrd="0" presId="urn:microsoft.com/office/officeart/2005/8/layout/vList3"/>
    <dgm:cxn modelId="{211FA403-FAA1-49A2-99D3-9A5105F73015}" type="presParOf" srcId="{D03F2EAC-60DD-4009-BFC9-EFEAB0087650}" destId="{DF7D8356-A6F5-4533-85CB-0C9983B86531}" srcOrd="8" destOrd="0" presId="urn:microsoft.com/office/officeart/2005/8/layout/vList3"/>
    <dgm:cxn modelId="{EFCFA4EA-4685-459D-9738-0712A7F04E2D}" type="presParOf" srcId="{DF7D8356-A6F5-4533-85CB-0C9983B86531}" destId="{678B89A5-9241-48CD-8E59-3756563A5AA6}" srcOrd="0" destOrd="0" presId="urn:microsoft.com/office/officeart/2005/8/layout/vList3"/>
    <dgm:cxn modelId="{CB18D41C-5CB3-4488-92FF-38EAC17EDC73}" type="presParOf" srcId="{DF7D8356-A6F5-4533-85CB-0C9983B86531}" destId="{FA937BE8-B076-4D98-8E6E-6E625058DE03}" srcOrd="1" destOrd="0" presId="urn:microsoft.com/office/officeart/2005/8/layout/vList3"/>
    <dgm:cxn modelId="{DB0557AB-BC23-4BCD-99FE-AF077454FF79}" type="presParOf" srcId="{D03F2EAC-60DD-4009-BFC9-EFEAB0087650}" destId="{88D91260-D7AF-4870-A0B3-C3B1834C26D7}" srcOrd="9" destOrd="0" presId="urn:microsoft.com/office/officeart/2005/8/layout/vList3"/>
    <dgm:cxn modelId="{A2759AEE-CC59-4800-90C5-414B2DA2ECFC}" type="presParOf" srcId="{D03F2EAC-60DD-4009-BFC9-EFEAB0087650}" destId="{19D70C1B-96C0-4E24-9F0A-B1CE6A510C38}" srcOrd="10" destOrd="0" presId="urn:microsoft.com/office/officeart/2005/8/layout/vList3"/>
    <dgm:cxn modelId="{46302C5F-53BD-41AB-B7C6-7546F13A8837}" type="presParOf" srcId="{19D70C1B-96C0-4E24-9F0A-B1CE6A510C38}" destId="{95F5C282-6535-412C-946A-2A6A2445C779}" srcOrd="0" destOrd="0" presId="urn:microsoft.com/office/officeart/2005/8/layout/vList3"/>
    <dgm:cxn modelId="{DE404378-1150-4E3B-847B-8473EEAC4E03}" type="presParOf" srcId="{19D70C1B-96C0-4E24-9F0A-B1CE6A510C38}" destId="{F6813DAA-C3DB-41A3-8B28-5A995BF5CD4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236D9E-51DF-4A96-B0EA-FB3139AF5E4C}">
      <dsp:nvSpPr>
        <dsp:cNvPr id="0" name=""/>
        <dsp:cNvSpPr/>
      </dsp:nvSpPr>
      <dsp:spPr>
        <a:xfrm rot="10800000">
          <a:off x="1285844" y="790"/>
          <a:ext cx="4543208" cy="794517"/>
        </a:xfrm>
        <a:prstGeom prst="homePlat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0360" tIns="49530" rIns="92456" bIns="49530" numCol="1" spcCol="1270" anchor="ctr" anchorCtr="0">
          <a:noAutofit/>
        </a:bodyPr>
        <a:lstStyle/>
        <a:p>
          <a:pPr marL="0" lvl="0" indent="0" algn="ctr" defTabSz="577850">
            <a:lnSpc>
              <a:spcPct val="90000"/>
            </a:lnSpc>
            <a:spcBef>
              <a:spcPct val="0"/>
            </a:spcBef>
            <a:spcAft>
              <a:spcPct val="35000"/>
            </a:spcAft>
            <a:buNone/>
          </a:pPr>
          <a:r>
            <a:rPr lang="en-CA" sz="1300" b="0" kern="1200">
              <a:solidFill>
                <a:schemeClr val="tx1"/>
              </a:solidFill>
              <a:latin typeface="Poppins" panose="00000500000000000000" pitchFamily="2" charset="0"/>
              <a:cs typeface="Poppins" panose="00000500000000000000" pitchFamily="2" charset="0"/>
            </a:rPr>
            <a:t>Attendees will be kept on mute throughout the entire presentation.</a:t>
          </a:r>
          <a:endParaRPr lang="en-US" sz="1300" b="0" kern="1200">
            <a:solidFill>
              <a:schemeClr val="tx1"/>
            </a:solidFill>
            <a:latin typeface="Poppins" panose="00000500000000000000" pitchFamily="2" charset="0"/>
            <a:cs typeface="Poppins" panose="00000500000000000000" pitchFamily="2" charset="0"/>
          </a:endParaRPr>
        </a:p>
      </dsp:txBody>
      <dsp:txXfrm rot="10800000">
        <a:off x="1484473" y="790"/>
        <a:ext cx="4344579" cy="794517"/>
      </dsp:txXfrm>
    </dsp:sp>
    <dsp:sp modelId="{1955325A-CBE8-428A-98D2-BB067B362C0C}">
      <dsp:nvSpPr>
        <dsp:cNvPr id="0" name=""/>
        <dsp:cNvSpPr/>
      </dsp:nvSpPr>
      <dsp:spPr>
        <a:xfrm>
          <a:off x="500236" y="75220"/>
          <a:ext cx="794517" cy="79451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92309C-8336-4C10-ADB9-4F7F995CED5A}">
      <dsp:nvSpPr>
        <dsp:cNvPr id="0" name=""/>
        <dsp:cNvSpPr/>
      </dsp:nvSpPr>
      <dsp:spPr>
        <a:xfrm rot="10800000">
          <a:off x="1328609" y="1032476"/>
          <a:ext cx="4486189" cy="794517"/>
        </a:xfrm>
        <a:prstGeom prst="homePlat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0360" tIns="49530" rIns="92456" bIns="49530"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latin typeface="Poppins" panose="00000500000000000000" pitchFamily="2" charset="0"/>
              <a:cs typeface="Poppins" panose="00000500000000000000" pitchFamily="2" charset="0"/>
            </a:rPr>
            <a:t>Please listen to the announcements for instructions on using the </a:t>
          </a:r>
          <a:r>
            <a:rPr lang="en-US" sz="1300" b="1" kern="1200">
              <a:solidFill>
                <a:schemeClr val="tx1"/>
              </a:solidFill>
              <a:latin typeface="Poppins" panose="00000500000000000000" pitchFamily="2" charset="0"/>
              <a:cs typeface="Poppins" panose="00000500000000000000" pitchFamily="2" charset="0"/>
            </a:rPr>
            <a:t>Q&amp;A and Chat Box</a:t>
          </a:r>
          <a:r>
            <a:rPr lang="en-US" sz="1300" kern="1200">
              <a:solidFill>
                <a:schemeClr val="tx1"/>
              </a:solidFill>
              <a:latin typeface="Poppins" panose="00000500000000000000" pitchFamily="2" charset="0"/>
              <a:cs typeface="Poppins" panose="00000500000000000000" pitchFamily="2" charset="0"/>
            </a:rPr>
            <a:t>.  </a:t>
          </a:r>
        </a:p>
      </dsp:txBody>
      <dsp:txXfrm rot="10800000">
        <a:off x="1527238" y="1032476"/>
        <a:ext cx="4287560" cy="794517"/>
      </dsp:txXfrm>
    </dsp:sp>
    <dsp:sp modelId="{3D927AE1-1FAE-4CA8-A346-5CBA0A01A5B3}">
      <dsp:nvSpPr>
        <dsp:cNvPr id="0" name=""/>
        <dsp:cNvSpPr/>
      </dsp:nvSpPr>
      <dsp:spPr>
        <a:xfrm>
          <a:off x="568017" y="1130631"/>
          <a:ext cx="794517" cy="794517"/>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898AB5-CF11-43D7-989A-362F0AEE25F4}">
      <dsp:nvSpPr>
        <dsp:cNvPr id="0" name=""/>
        <dsp:cNvSpPr/>
      </dsp:nvSpPr>
      <dsp:spPr>
        <a:xfrm rot="10800000">
          <a:off x="1328609" y="2064163"/>
          <a:ext cx="4486189" cy="794517"/>
        </a:xfrm>
        <a:prstGeom prst="homePlat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0360" tIns="49530" rIns="92456" bIns="49530" numCol="1" spcCol="1270" anchor="ctr" anchorCtr="0">
          <a:noAutofit/>
        </a:bodyPr>
        <a:lstStyle/>
        <a:p>
          <a:pPr marL="0" lvl="0" indent="0" algn="ctr" defTabSz="577850">
            <a:lnSpc>
              <a:spcPct val="90000"/>
            </a:lnSpc>
            <a:spcBef>
              <a:spcPct val="0"/>
            </a:spcBef>
            <a:spcAft>
              <a:spcPct val="35000"/>
            </a:spcAft>
            <a:buNone/>
          </a:pPr>
          <a:r>
            <a:rPr lang="en-CA" sz="1300" b="0" kern="1200">
              <a:solidFill>
                <a:schemeClr val="tx1"/>
              </a:solidFill>
              <a:latin typeface="Poppins" panose="00000500000000000000" pitchFamily="2" charset="0"/>
              <a:cs typeface="Poppins" panose="00000500000000000000" pitchFamily="2" charset="0"/>
            </a:rPr>
            <a:t>The event survey will be sent out 24 hours after today’s event. </a:t>
          </a:r>
          <a:endParaRPr lang="en-US" sz="1300" b="1" kern="1200">
            <a:solidFill>
              <a:schemeClr val="tx1"/>
            </a:solidFill>
            <a:latin typeface="Poppins" panose="00000500000000000000" pitchFamily="2" charset="0"/>
            <a:cs typeface="Poppins" panose="00000500000000000000" pitchFamily="2" charset="0"/>
          </a:endParaRPr>
        </a:p>
      </dsp:txBody>
      <dsp:txXfrm rot="10800000">
        <a:off x="1527238" y="2064163"/>
        <a:ext cx="4287560" cy="794517"/>
      </dsp:txXfrm>
    </dsp:sp>
    <dsp:sp modelId="{45CBA90F-6955-4FF1-B2F3-7CA1F1D0C57E}">
      <dsp:nvSpPr>
        <dsp:cNvPr id="0" name=""/>
        <dsp:cNvSpPr/>
      </dsp:nvSpPr>
      <dsp:spPr>
        <a:xfrm>
          <a:off x="568017" y="2097985"/>
          <a:ext cx="794517" cy="794517"/>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FA52E4-9B5D-4335-9AC1-1A6F90D02CAF}">
      <dsp:nvSpPr>
        <dsp:cNvPr id="0" name=""/>
        <dsp:cNvSpPr/>
      </dsp:nvSpPr>
      <dsp:spPr>
        <a:xfrm rot="10800000">
          <a:off x="1328609" y="3095849"/>
          <a:ext cx="4486189" cy="794517"/>
        </a:xfrm>
        <a:prstGeom prst="homePlat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0360" tIns="49530" rIns="92456"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latin typeface="Poppins" panose="00000500000000000000" pitchFamily="2" charset="0"/>
              <a:cs typeface="Poppins" panose="00000500000000000000" pitchFamily="2" charset="0"/>
            </a:rPr>
            <a:t>Please retain the </a:t>
          </a:r>
          <a:r>
            <a:rPr lang="en-US" sz="1300" b="1" kern="1200" dirty="0">
              <a:solidFill>
                <a:schemeClr val="tx1"/>
              </a:solidFill>
              <a:latin typeface="Poppins" panose="00000500000000000000" pitchFamily="2" charset="0"/>
              <a:cs typeface="Poppins" panose="00000500000000000000" pitchFamily="2" charset="0"/>
            </a:rPr>
            <a:t>access URL </a:t>
          </a:r>
          <a:r>
            <a:rPr lang="en-US" sz="1300" kern="1200" dirty="0">
              <a:solidFill>
                <a:schemeClr val="tx1"/>
              </a:solidFill>
              <a:latin typeface="Poppins" panose="00000500000000000000" pitchFamily="2" charset="0"/>
              <a:cs typeface="Poppins" panose="00000500000000000000" pitchFamily="2" charset="0"/>
            </a:rPr>
            <a:t>you used to join today’s webcast for on-demand viewing of the recording (up to 2 months post event).</a:t>
          </a:r>
        </a:p>
      </dsp:txBody>
      <dsp:txXfrm rot="10800000">
        <a:off x="1527238" y="3095849"/>
        <a:ext cx="4287560" cy="794517"/>
      </dsp:txXfrm>
    </dsp:sp>
    <dsp:sp modelId="{9CF72DDC-BA86-4DD3-85BE-DDF385D21547}">
      <dsp:nvSpPr>
        <dsp:cNvPr id="0" name=""/>
        <dsp:cNvSpPr/>
      </dsp:nvSpPr>
      <dsp:spPr>
        <a:xfrm>
          <a:off x="568017" y="3099131"/>
          <a:ext cx="794517" cy="794517"/>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937BE8-B076-4D98-8E6E-6E625058DE03}">
      <dsp:nvSpPr>
        <dsp:cNvPr id="0" name=""/>
        <dsp:cNvSpPr/>
      </dsp:nvSpPr>
      <dsp:spPr>
        <a:xfrm rot="10800000">
          <a:off x="1328609" y="4127536"/>
          <a:ext cx="4486189" cy="794517"/>
        </a:xfrm>
        <a:prstGeom prst="homePlat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0360" tIns="49530" rIns="92456" bIns="49530" numCol="1" spcCol="1270" anchor="ctr" anchorCtr="0">
          <a:noAutofit/>
        </a:bodyPr>
        <a:lstStyle/>
        <a:p>
          <a:pPr marL="0" lvl="0" indent="0" algn="ctr" defTabSz="577850">
            <a:lnSpc>
              <a:spcPct val="90000"/>
            </a:lnSpc>
            <a:spcBef>
              <a:spcPct val="0"/>
            </a:spcBef>
            <a:spcAft>
              <a:spcPct val="35000"/>
            </a:spcAft>
            <a:buNone/>
          </a:pPr>
          <a:r>
            <a:rPr lang="en-CA" sz="1300" b="0" kern="1200">
              <a:solidFill>
                <a:schemeClr val="tx1"/>
              </a:solidFill>
              <a:latin typeface="Poppins" panose="00000500000000000000" pitchFamily="2" charset="0"/>
              <a:cs typeface="Poppins" panose="00000500000000000000" pitchFamily="2" charset="0"/>
            </a:rPr>
            <a:t>Slides and recordings will </a:t>
          </a:r>
          <a:r>
            <a:rPr lang="en-CA" sz="1300" b="1" kern="1200">
              <a:solidFill>
                <a:schemeClr val="tx1"/>
              </a:solidFill>
              <a:latin typeface="Poppins" panose="00000500000000000000" pitchFamily="2" charset="0"/>
              <a:cs typeface="Poppins" panose="00000500000000000000" pitchFamily="2" charset="0"/>
            </a:rPr>
            <a:t>NOT</a:t>
          </a:r>
          <a:r>
            <a:rPr lang="en-CA" sz="1300" b="0" kern="1200">
              <a:solidFill>
                <a:schemeClr val="tx1"/>
              </a:solidFill>
              <a:latin typeface="Poppins" panose="00000500000000000000" pitchFamily="2" charset="0"/>
              <a:cs typeface="Poppins" panose="00000500000000000000" pitchFamily="2" charset="0"/>
            </a:rPr>
            <a:t> be emailed. A PDF of the slides can be downloaded from the </a:t>
          </a:r>
          <a:r>
            <a:rPr lang="en-CA" sz="1300" b="1" kern="1200">
              <a:solidFill>
                <a:schemeClr val="tx1"/>
              </a:solidFill>
              <a:latin typeface="Poppins" panose="00000500000000000000" pitchFamily="2" charset="0"/>
              <a:cs typeface="Poppins" panose="00000500000000000000" pitchFamily="2" charset="0"/>
            </a:rPr>
            <a:t>“Resource Box”.</a:t>
          </a:r>
          <a:endParaRPr lang="en-US" sz="1300" b="1" kern="1200">
            <a:solidFill>
              <a:schemeClr val="tx1"/>
            </a:solidFill>
            <a:latin typeface="Poppins" panose="00000500000000000000" pitchFamily="2" charset="0"/>
            <a:cs typeface="Poppins" panose="00000500000000000000" pitchFamily="2" charset="0"/>
          </a:endParaRPr>
        </a:p>
      </dsp:txBody>
      <dsp:txXfrm rot="10800000">
        <a:off x="1527238" y="4127536"/>
        <a:ext cx="4287560" cy="794517"/>
      </dsp:txXfrm>
    </dsp:sp>
    <dsp:sp modelId="{678B89A5-9241-48CD-8E59-3756563A5AA6}">
      <dsp:nvSpPr>
        <dsp:cNvPr id="0" name=""/>
        <dsp:cNvSpPr/>
      </dsp:nvSpPr>
      <dsp:spPr>
        <a:xfrm>
          <a:off x="568017" y="4151244"/>
          <a:ext cx="794517" cy="794517"/>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813DAA-C3DB-41A3-8B28-5A995BF5CD49}">
      <dsp:nvSpPr>
        <dsp:cNvPr id="0" name=""/>
        <dsp:cNvSpPr/>
      </dsp:nvSpPr>
      <dsp:spPr>
        <a:xfrm rot="10800000">
          <a:off x="1328609" y="5159222"/>
          <a:ext cx="4486189" cy="794517"/>
        </a:xfrm>
        <a:prstGeom prst="homePlate">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0360" tIns="49530" rIns="92456" bIns="49530" numCol="1" spcCol="1270" anchor="ctr" anchorCtr="0">
          <a:noAutofit/>
        </a:bodyPr>
        <a:lstStyle/>
        <a:p>
          <a:pPr marL="0" lvl="0" indent="0" algn="ctr" defTabSz="577850">
            <a:lnSpc>
              <a:spcPct val="90000"/>
            </a:lnSpc>
            <a:spcBef>
              <a:spcPct val="0"/>
            </a:spcBef>
            <a:spcAft>
              <a:spcPct val="35000"/>
            </a:spcAft>
            <a:buNone/>
          </a:pPr>
          <a:r>
            <a:rPr lang="en-CA" sz="1300" b="0" kern="1200">
              <a:solidFill>
                <a:schemeClr val="tx1"/>
              </a:solidFill>
              <a:latin typeface="Poppins" panose="00000500000000000000" pitchFamily="2" charset="0"/>
              <a:cs typeface="Poppins" panose="00000500000000000000" pitchFamily="2" charset="0"/>
            </a:rPr>
            <a:t>Please ensure your </a:t>
          </a:r>
          <a:r>
            <a:rPr lang="en-CA" sz="1300" b="1" kern="1200">
              <a:solidFill>
                <a:schemeClr val="tx1"/>
              </a:solidFill>
              <a:latin typeface="Poppins" panose="00000500000000000000" pitchFamily="2" charset="0"/>
              <a:cs typeface="Poppins" panose="00000500000000000000" pitchFamily="2" charset="0"/>
            </a:rPr>
            <a:t>Media Player, Slides </a:t>
          </a:r>
          <a:r>
            <a:rPr lang="en-CA" sz="1300" b="0" kern="1200">
              <a:solidFill>
                <a:schemeClr val="tx1"/>
              </a:solidFill>
              <a:latin typeface="Poppins" panose="00000500000000000000" pitchFamily="2" charset="0"/>
              <a:cs typeface="Poppins" panose="00000500000000000000" pitchFamily="2" charset="0"/>
            </a:rPr>
            <a:t>and</a:t>
          </a:r>
          <a:r>
            <a:rPr lang="en-CA" sz="1300" b="1" kern="1200">
              <a:solidFill>
                <a:schemeClr val="tx1"/>
              </a:solidFill>
              <a:latin typeface="Poppins" panose="00000500000000000000" pitchFamily="2" charset="0"/>
              <a:cs typeface="Poppins" panose="00000500000000000000" pitchFamily="2" charset="0"/>
            </a:rPr>
            <a:t> Q&amp;A box </a:t>
          </a:r>
          <a:r>
            <a:rPr lang="en-CA" sz="1300" b="0" kern="1200">
              <a:solidFill>
                <a:schemeClr val="tx1"/>
              </a:solidFill>
              <a:latin typeface="Poppins" panose="00000500000000000000" pitchFamily="2" charset="0"/>
              <a:cs typeface="Poppins" panose="00000500000000000000" pitchFamily="2" charset="0"/>
            </a:rPr>
            <a:t>are open on your screen.</a:t>
          </a:r>
          <a:endParaRPr lang="en-US" sz="1300" b="0" kern="1200">
            <a:solidFill>
              <a:schemeClr val="tx1"/>
            </a:solidFill>
            <a:latin typeface="Poppins" panose="00000500000000000000" pitchFamily="2" charset="0"/>
            <a:cs typeface="Poppins" panose="00000500000000000000" pitchFamily="2" charset="0"/>
          </a:endParaRPr>
        </a:p>
      </dsp:txBody>
      <dsp:txXfrm rot="10800000">
        <a:off x="1527238" y="5159222"/>
        <a:ext cx="4287560" cy="794517"/>
      </dsp:txXfrm>
    </dsp:sp>
    <dsp:sp modelId="{95F5C282-6535-412C-946A-2A6A2445C779}">
      <dsp:nvSpPr>
        <dsp:cNvPr id="0" name=""/>
        <dsp:cNvSpPr/>
      </dsp:nvSpPr>
      <dsp:spPr>
        <a:xfrm>
          <a:off x="568017" y="5160012"/>
          <a:ext cx="794517" cy="794517"/>
        </a:xfrm>
        <a:prstGeom prst="ellipse">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196921-784A-4ECD-922A-00BBDC4CEB3C}" type="datetimeFigureOut">
              <a:rPr lang="en-CA" smtClean="0"/>
              <a:t>2021-11-15</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001039-BB6A-4C76-B0FA-18058F1188D4}" type="slidenum">
              <a:rPr lang="en-CA" smtClean="0"/>
              <a:t>‹#›</a:t>
            </a:fld>
            <a:endParaRPr lang="en-CA"/>
          </a:p>
        </p:txBody>
      </p:sp>
    </p:spTree>
    <p:extLst>
      <p:ext uri="{BB962C8B-B14F-4D97-AF65-F5344CB8AC3E}">
        <p14:creationId xmlns:p14="http://schemas.microsoft.com/office/powerpoint/2010/main" val="36075646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77EA41-950F-4D86-846D-0C65F5E6113A}" type="datetimeFigureOut">
              <a:rPr lang="en-CA" smtClean="0"/>
              <a:t>2021-11-15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C3C272-3646-43D9-945A-A6D371324446}" type="slidenum">
              <a:rPr lang="en-CA" smtClean="0"/>
              <a:t>‹#›</a:t>
            </a:fld>
            <a:endParaRPr lang="en-CA"/>
          </a:p>
        </p:txBody>
      </p:sp>
    </p:spTree>
    <p:extLst>
      <p:ext uri="{BB962C8B-B14F-4D97-AF65-F5344CB8AC3E}">
        <p14:creationId xmlns:p14="http://schemas.microsoft.com/office/powerpoint/2010/main" val="217785632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CA" dirty="0">
                <a:effectLst/>
              </a:rPr>
              <a:t>Even though all participants are on mute, we will be trying to make our session as engaging as possible and encourage you to share your questions and comments.  </a:t>
            </a:r>
            <a:endParaRPr lang="en-CA" dirty="0"/>
          </a:p>
          <a:p>
            <a:pPr fontAlgn="base"/>
            <a:r>
              <a:rPr lang="en-CA" dirty="0"/>
              <a:t>  </a:t>
            </a:r>
            <a:endParaRPr lang="en-CA" dirty="0">
              <a:effectLst/>
            </a:endParaRPr>
          </a:p>
          <a:p>
            <a:pPr fontAlgn="base"/>
            <a:r>
              <a:rPr lang="en-CA" dirty="0"/>
              <a:t>Technical questions can be submitted via the </a:t>
            </a:r>
            <a:r>
              <a:rPr lang="en-CA" b="1" dirty="0"/>
              <a:t>Q&amp;A</a:t>
            </a:r>
            <a:r>
              <a:rPr lang="en-CA" dirty="0"/>
              <a:t> box. These questions and answers can not be seen by others in the audience.</a:t>
            </a:r>
          </a:p>
          <a:p>
            <a:pPr fontAlgn="base"/>
            <a:endParaRPr lang="en-CA" dirty="0"/>
          </a:p>
          <a:p>
            <a:pPr fontAlgn="base"/>
            <a:r>
              <a:rPr lang="en-CA" dirty="0"/>
              <a:t>Content related questions are encouraged through </a:t>
            </a:r>
            <a:r>
              <a:rPr lang="en-CA" b="1" dirty="0"/>
              <a:t>Group Chat</a:t>
            </a:r>
            <a:r>
              <a:rPr lang="en-CA" dirty="0"/>
              <a:t>.  Questions, answers and comments made in Group Chat are seen by everyone. (If Group Chat is not being utilized for this specific event, then Content related questions are encouraged through the Q&amp;A box).</a:t>
            </a:r>
          </a:p>
          <a:p>
            <a:pPr fontAlgn="base"/>
            <a:endParaRPr lang="en-CA" dirty="0"/>
          </a:p>
          <a:p>
            <a:pPr fontAlgn="base"/>
            <a:r>
              <a:rPr lang="en-CA" dirty="0"/>
              <a:t>We will take questions throughout if they’re relevant to the topic and answer any remaining questions at the end of the presentation.</a:t>
            </a:r>
          </a:p>
          <a:p>
            <a:pPr fontAlgn="base"/>
            <a:r>
              <a:rPr lang="en-CA" dirty="0">
                <a:effectLst/>
              </a:rPr>
              <a:t> </a:t>
            </a:r>
          </a:p>
          <a:p>
            <a:pPr fontAlgn="base"/>
            <a:r>
              <a:rPr lang="en-CA" dirty="0">
                <a:effectLst/>
                <a:highlight>
                  <a:srgbClr val="FFFF00"/>
                </a:highlight>
              </a:rPr>
              <a:t>The </a:t>
            </a:r>
            <a:r>
              <a:rPr lang="en-CA" b="1" dirty="0">
                <a:effectLst/>
                <a:highlight>
                  <a:srgbClr val="FFFF00"/>
                </a:highlight>
              </a:rPr>
              <a:t>event survey </a:t>
            </a:r>
            <a:r>
              <a:rPr lang="en-CA" dirty="0">
                <a:effectLst/>
                <a:highlight>
                  <a:srgbClr val="FFFF00"/>
                </a:highlight>
              </a:rPr>
              <a:t>will be automatically sent out 24 hours after today’s event. </a:t>
            </a:r>
          </a:p>
          <a:p>
            <a:pPr fontAlgn="base"/>
            <a:endParaRPr lang="en-CA" dirty="0">
              <a:effectLst/>
              <a:highlight>
                <a:srgbClr val="FFFF00"/>
              </a:highlight>
            </a:endParaRPr>
          </a:p>
          <a:p>
            <a:pPr fontAlgn="base"/>
            <a:r>
              <a:rPr lang="en-CA" dirty="0">
                <a:effectLst/>
                <a:highlight>
                  <a:srgbClr val="FFFF00"/>
                </a:highlight>
              </a:rPr>
              <a:t>The slide deck and recordings will NOT be emailed after the event.</a:t>
            </a:r>
          </a:p>
          <a:p>
            <a:pPr fontAlgn="base"/>
            <a:endParaRPr lang="en-CA" dirty="0">
              <a:effectLst/>
            </a:endParaRPr>
          </a:p>
          <a:p>
            <a:pPr fontAlgn="base"/>
            <a:r>
              <a:rPr lang="en-CA" dirty="0">
                <a:effectLst/>
              </a:rPr>
              <a:t>Please retain the </a:t>
            </a:r>
            <a:r>
              <a:rPr lang="en-CA" b="1" dirty="0">
                <a:effectLst/>
              </a:rPr>
              <a:t>access URL </a:t>
            </a:r>
            <a:r>
              <a:rPr lang="en-CA" dirty="0">
                <a:effectLst/>
              </a:rPr>
              <a:t>you used to join today’s webcast for future on-demand viewing of the recording (up to 2 months post event).</a:t>
            </a:r>
          </a:p>
          <a:p>
            <a:pPr fontAlgn="base"/>
            <a:endParaRPr lang="en-CA" dirty="0">
              <a:effectLst/>
            </a:endParaRPr>
          </a:p>
          <a:p>
            <a:pPr fontAlgn="base"/>
            <a:r>
              <a:rPr lang="en-CA" dirty="0">
                <a:effectLst/>
              </a:rPr>
              <a:t>The slide deck (if the speaker has granted permission to share) from today’s session is available to upload in the “</a:t>
            </a:r>
            <a:r>
              <a:rPr lang="en-CA" b="1" dirty="0">
                <a:effectLst/>
              </a:rPr>
              <a:t>Resource</a:t>
            </a:r>
            <a:r>
              <a:rPr lang="en-CA" dirty="0">
                <a:effectLst/>
              </a:rPr>
              <a:t>” box on your screen.</a:t>
            </a:r>
          </a:p>
          <a:p>
            <a:pPr fontAlgn="base"/>
            <a:endParaRPr lang="en-CA" dirty="0">
              <a:effectLst/>
            </a:endParaRPr>
          </a:p>
          <a:p>
            <a:pPr fontAlgn="base"/>
            <a:r>
              <a:rPr lang="en-CA" dirty="0">
                <a:effectLst/>
              </a:rPr>
              <a:t>Please ensure your Media Player, Slides and Q&amp;A box (and Group Chat box if being utilized for this event) are open on your screen. </a:t>
            </a:r>
          </a:p>
          <a:p>
            <a:pPr fontAlgn="base"/>
            <a:endParaRPr lang="en-CA"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9E687-1893-46C6-B60E-B86169EB3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0905903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6" name="Picture 15" descr="Icon&#10;&#10;Description automatically generated">
            <a:extLst>
              <a:ext uri="{FF2B5EF4-FFF2-40B4-BE49-F238E27FC236}">
                <a16:creationId xmlns:a16="http://schemas.microsoft.com/office/drawing/2014/main" id="{4FC0111C-FBAF-164C-920C-A77253A65F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25354" y="887340"/>
            <a:ext cx="6474388" cy="5970660"/>
          </a:xfrm>
          <a:prstGeom prst="rect">
            <a:avLst/>
          </a:prstGeom>
        </p:spPr>
      </p:pic>
      <p:sp>
        <p:nvSpPr>
          <p:cNvPr id="17" name="Rectangle 16">
            <a:extLst>
              <a:ext uri="{FF2B5EF4-FFF2-40B4-BE49-F238E27FC236}">
                <a16:creationId xmlns:a16="http://schemas.microsoft.com/office/drawing/2014/main" id="{BC94D588-E8EC-9941-B103-9B0C29205BB5}"/>
              </a:ext>
            </a:extLst>
          </p:cNvPr>
          <p:cNvSpPr/>
          <p:nvPr userDrawn="1"/>
        </p:nvSpPr>
        <p:spPr>
          <a:xfrm>
            <a:off x="0" y="887340"/>
            <a:ext cx="7678920" cy="23410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4" name="Rectangle 23">
            <a:extLst>
              <a:ext uri="{FF2B5EF4-FFF2-40B4-BE49-F238E27FC236}">
                <a16:creationId xmlns:a16="http://schemas.microsoft.com/office/drawing/2014/main" id="{6BB840B1-CCFD-E34B-9F06-EEFCA98557D7}"/>
              </a:ext>
            </a:extLst>
          </p:cNvPr>
          <p:cNvSpPr/>
          <p:nvPr userDrawn="1"/>
        </p:nvSpPr>
        <p:spPr>
          <a:xfrm>
            <a:off x="-19453" y="2404579"/>
            <a:ext cx="10158660" cy="44534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6" name="Text Placeholder 25"/>
          <p:cNvSpPr>
            <a:spLocks noGrp="1"/>
          </p:cNvSpPr>
          <p:nvPr>
            <p:ph type="body" sz="quarter" idx="10" hasCustomPrompt="1"/>
          </p:nvPr>
        </p:nvSpPr>
        <p:spPr>
          <a:xfrm>
            <a:off x="7624186" y="5427217"/>
            <a:ext cx="4325194" cy="600364"/>
          </a:xfrm>
          <a:prstGeom prst="rect">
            <a:avLst/>
          </a:prstGeom>
        </p:spPr>
        <p:txBody>
          <a:bodyPr/>
          <a:lstStyle>
            <a:lvl1pPr marL="0" indent="0">
              <a:buNone/>
              <a:defRPr sz="4000" b="1" baseline="0">
                <a:solidFill>
                  <a:schemeClr val="tx1"/>
                </a:solidFill>
                <a:latin typeface="Poppins" panose="00000500000000000000" pitchFamily="2" charset="0"/>
                <a:cs typeface="Poppins" panose="00000500000000000000" pitchFamily="2" charset="0"/>
              </a:defRPr>
            </a:lvl1pPr>
            <a:lvl2pPr>
              <a:defRPr>
                <a:solidFill>
                  <a:schemeClr val="bg1"/>
                </a:solidFill>
                <a:latin typeface="Klavika" panose="02000000000000000000" pitchFamily="2" charset="0"/>
              </a:defRPr>
            </a:lvl2pPr>
            <a:lvl3pPr>
              <a:defRPr>
                <a:solidFill>
                  <a:schemeClr val="bg1"/>
                </a:solidFill>
                <a:latin typeface="Klavika" panose="02000000000000000000" pitchFamily="2" charset="0"/>
              </a:defRPr>
            </a:lvl3pPr>
            <a:lvl4pPr>
              <a:defRPr>
                <a:solidFill>
                  <a:schemeClr val="bg1"/>
                </a:solidFill>
                <a:latin typeface="Klavika" panose="02000000000000000000" pitchFamily="2" charset="0"/>
              </a:defRPr>
            </a:lvl4pPr>
            <a:lvl5pPr>
              <a:defRPr>
                <a:solidFill>
                  <a:schemeClr val="bg1"/>
                </a:solidFill>
                <a:latin typeface="Klavika" panose="02000000000000000000" pitchFamily="2" charset="0"/>
              </a:defRPr>
            </a:lvl5pPr>
          </a:lstStyle>
          <a:p>
            <a:pPr lvl="0"/>
            <a:r>
              <a:rPr lang="en-CA" dirty="0"/>
              <a:t>Insert Title</a:t>
            </a:r>
          </a:p>
        </p:txBody>
      </p:sp>
      <p:sp>
        <p:nvSpPr>
          <p:cNvPr id="30" name="Text Placeholder 29"/>
          <p:cNvSpPr>
            <a:spLocks noGrp="1"/>
          </p:cNvSpPr>
          <p:nvPr>
            <p:ph type="body" sz="quarter" idx="11"/>
          </p:nvPr>
        </p:nvSpPr>
        <p:spPr>
          <a:xfrm>
            <a:off x="7620217" y="6090647"/>
            <a:ext cx="4325194" cy="565727"/>
          </a:xfrm>
          <a:prstGeom prst="rect">
            <a:avLst/>
          </a:prstGeom>
        </p:spPr>
        <p:txBody>
          <a:bodyPr/>
          <a:lstStyle>
            <a:lvl1pPr marL="0" indent="0">
              <a:buNone/>
              <a:defRPr sz="2000" baseline="0">
                <a:solidFill>
                  <a:schemeClr val="bg1">
                    <a:lumMod val="65000"/>
                  </a:schemeClr>
                </a:solidFill>
                <a:latin typeface="Poppins" panose="00000500000000000000" pitchFamily="2" charset="0"/>
                <a:cs typeface="Poppins" panose="00000500000000000000" pitchFamily="2" charset="0"/>
              </a:defRPr>
            </a:lvl1pPr>
          </a:lstStyle>
          <a:p>
            <a:pPr lvl="0"/>
            <a:endParaRPr lang="en-CA" dirty="0"/>
          </a:p>
        </p:txBody>
      </p:sp>
      <p:cxnSp>
        <p:nvCxnSpPr>
          <p:cNvPr id="65" name="Straight Connector 64"/>
          <p:cNvCxnSpPr/>
          <p:nvPr userDrawn="1"/>
        </p:nvCxnSpPr>
        <p:spPr>
          <a:xfrm flipH="1">
            <a:off x="7493502" y="5548154"/>
            <a:ext cx="7937" cy="1018888"/>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Picture 21" descr="A picture containing shape&#10;&#10;Description automatically generated">
            <a:extLst>
              <a:ext uri="{FF2B5EF4-FFF2-40B4-BE49-F238E27FC236}">
                <a16:creationId xmlns:a16="http://schemas.microsoft.com/office/drawing/2014/main" id="{FBD9D23C-08D2-3C4F-A8FD-B4DE93116A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28877" y="280648"/>
            <a:ext cx="4794595" cy="4421560"/>
          </a:xfrm>
          <a:prstGeom prst="rect">
            <a:avLst/>
          </a:prstGeom>
        </p:spPr>
      </p:pic>
      <p:pic>
        <p:nvPicPr>
          <p:cNvPr id="28" name="Picture 27" descr="A picture containing logo&#10;&#10;Description automatically generated">
            <a:extLst>
              <a:ext uri="{FF2B5EF4-FFF2-40B4-BE49-F238E27FC236}">
                <a16:creationId xmlns:a16="http://schemas.microsoft.com/office/drawing/2014/main" id="{C4DC1408-4BB8-CB40-BCE1-B671870766B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8356" y="1776793"/>
            <a:ext cx="4782831" cy="4409107"/>
          </a:xfrm>
          <a:prstGeom prst="rect">
            <a:avLst/>
          </a:prstGeom>
        </p:spPr>
      </p:pic>
      <p:sp>
        <p:nvSpPr>
          <p:cNvPr id="11" name="Rectangle 10">
            <a:extLst>
              <a:ext uri="{FF2B5EF4-FFF2-40B4-BE49-F238E27FC236}">
                <a16:creationId xmlns:a16="http://schemas.microsoft.com/office/drawing/2014/main" id="{88BDF48E-59DF-224A-83F3-7933C1C45B21}"/>
              </a:ext>
            </a:extLst>
          </p:cNvPr>
          <p:cNvSpPr/>
          <p:nvPr userDrawn="1"/>
        </p:nvSpPr>
        <p:spPr>
          <a:xfrm>
            <a:off x="-6070" y="2831190"/>
            <a:ext cx="4782831" cy="18442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8" name="Picture 17" descr="Text&#10;&#10;Description automatically generated">
            <a:extLst>
              <a:ext uri="{FF2B5EF4-FFF2-40B4-BE49-F238E27FC236}">
                <a16:creationId xmlns:a16="http://schemas.microsoft.com/office/drawing/2014/main" id="{996A208D-15F9-44EC-931D-7113F5CB132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1239" y="2915550"/>
            <a:ext cx="4466181" cy="1674818"/>
          </a:xfrm>
          <a:prstGeom prst="rect">
            <a:avLst/>
          </a:prstGeom>
        </p:spPr>
      </p:pic>
    </p:spTree>
    <p:extLst>
      <p:ext uri="{BB962C8B-B14F-4D97-AF65-F5344CB8AC3E}">
        <p14:creationId xmlns:p14="http://schemas.microsoft.com/office/powerpoint/2010/main" val="41442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7100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98734" y="414821"/>
            <a:ext cx="10655066" cy="804380"/>
          </a:xfrm>
          <a:prstGeom prst="rect">
            <a:avLst/>
          </a:prstGeom>
        </p:spPr>
        <p:txBody>
          <a:bodyPr/>
          <a:lstStyle>
            <a:lvl1pPr>
              <a:defRPr b="1">
                <a:solidFill>
                  <a:schemeClr val="tx1"/>
                </a:solidFill>
                <a:latin typeface="Poppins" panose="00000500000000000000" pitchFamily="2" charset="0"/>
                <a:cs typeface="Poppins" panose="00000500000000000000" pitchFamily="2" charset="0"/>
              </a:defRPr>
            </a:lvl1pPr>
          </a:lstStyle>
          <a:p>
            <a:r>
              <a:rPr lang="en-US" dirty="0"/>
              <a:t>Click to edit Master title style</a:t>
            </a:r>
            <a:endParaRPr lang="en-CA" dirty="0"/>
          </a:p>
        </p:txBody>
      </p:sp>
      <p:sp>
        <p:nvSpPr>
          <p:cNvPr id="3" name="Slide Number Placeholder 2"/>
          <p:cNvSpPr>
            <a:spLocks noGrp="1"/>
          </p:cNvSpPr>
          <p:nvPr>
            <p:ph type="sldNum" sz="quarter" idx="10"/>
          </p:nvPr>
        </p:nvSpPr>
        <p:spPr/>
        <p:txBody>
          <a:bodyPr/>
          <a:lstStyle/>
          <a:p>
            <a:fld id="{A9B67BE4-B697-4B0C-AED9-AED1985FFEB6}" type="slidenum">
              <a:rPr lang="en-CA" smtClean="0"/>
              <a:pPr/>
              <a:t>‹#›</a:t>
            </a:fld>
            <a:endParaRPr lang="en-CA" dirty="0"/>
          </a:p>
        </p:txBody>
      </p:sp>
      <p:cxnSp>
        <p:nvCxnSpPr>
          <p:cNvPr id="4" name="Straight Connector 3">
            <a:extLst>
              <a:ext uri="{FF2B5EF4-FFF2-40B4-BE49-F238E27FC236}">
                <a16:creationId xmlns:a16="http://schemas.microsoft.com/office/drawing/2014/main" id="{B156CC65-1639-4858-99D0-4A9934B0E9EF}"/>
              </a:ext>
            </a:extLst>
          </p:cNvPr>
          <p:cNvCxnSpPr>
            <a:cxnSpLocks/>
          </p:cNvCxnSpPr>
          <p:nvPr userDrawn="1"/>
        </p:nvCxnSpPr>
        <p:spPr>
          <a:xfrm>
            <a:off x="0" y="6325870"/>
            <a:ext cx="12192000"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E859182A-FF7A-4B3F-99DF-4E7C3BDD06CC}"/>
              </a:ext>
            </a:extLst>
          </p:cNvPr>
          <p:cNvSpPr>
            <a:spLocks noGrp="1"/>
          </p:cNvSpPr>
          <p:nvPr>
            <p:ph idx="1"/>
          </p:nvPr>
        </p:nvSpPr>
        <p:spPr>
          <a:xfrm>
            <a:off x="698734" y="1359766"/>
            <a:ext cx="10761429" cy="4853705"/>
          </a:xfrm>
          <a:prstGeom prst="rect">
            <a:avLst/>
          </a:prstGeom>
        </p:spPr>
        <p:txBody>
          <a:bodyPr/>
          <a:lstStyle>
            <a:lvl1pPr marL="0" indent="0">
              <a:buNone/>
              <a:defRPr b="1">
                <a:latin typeface="Poppins" panose="00000500000000000000" pitchFamily="2" charset="0"/>
                <a:cs typeface="Poppins" panose="00000500000000000000" pitchFamily="2" charset="0"/>
              </a:defRPr>
            </a:lvl1pPr>
            <a:lvl2pPr>
              <a:defRPr>
                <a:latin typeface="Poppins" panose="00000500000000000000" pitchFamily="2" charset="0"/>
                <a:cs typeface="Poppins" panose="00000500000000000000" pitchFamily="2" charset="0"/>
              </a:defRPr>
            </a:lvl2pPr>
            <a:lvl3pPr>
              <a:defRPr>
                <a:latin typeface="Poppins" panose="00000500000000000000" pitchFamily="2" charset="0"/>
                <a:cs typeface="Poppins" panose="00000500000000000000" pitchFamily="2" charset="0"/>
              </a:defRPr>
            </a:lvl3pPr>
            <a:lvl4pPr>
              <a:defRPr>
                <a:latin typeface="Poppins" panose="00000500000000000000" pitchFamily="2" charset="0"/>
                <a:cs typeface="Poppins" panose="00000500000000000000" pitchFamily="2" charset="0"/>
              </a:defRPr>
            </a:lvl4pPr>
            <a:lvl5pPr>
              <a:defRPr>
                <a:latin typeface="Poppins" panose="00000500000000000000" pitchFamily="2" charset="0"/>
                <a:cs typeface="Poppins" panose="000005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2972180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9B67BE4-B697-4B0C-AED9-AED1985FFEB6}" type="slidenum">
              <a:rPr lang="en-CA" smtClean="0"/>
              <a:pPr/>
              <a:t>‹#›</a:t>
            </a:fld>
            <a:endParaRPr lang="en-CA" dirty="0"/>
          </a:p>
        </p:txBody>
      </p:sp>
      <p:cxnSp>
        <p:nvCxnSpPr>
          <p:cNvPr id="5" name="Straight Connector 4">
            <a:extLst>
              <a:ext uri="{FF2B5EF4-FFF2-40B4-BE49-F238E27FC236}">
                <a16:creationId xmlns:a16="http://schemas.microsoft.com/office/drawing/2014/main" id="{CA34F12A-619E-40DB-B693-D2CE55589DE7}"/>
              </a:ext>
            </a:extLst>
          </p:cNvPr>
          <p:cNvCxnSpPr>
            <a:cxnSpLocks/>
          </p:cNvCxnSpPr>
          <p:nvPr userDrawn="1"/>
        </p:nvCxnSpPr>
        <p:spPr>
          <a:xfrm>
            <a:off x="0" y="6325870"/>
            <a:ext cx="12192000"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AD625F7B-35AE-4791-87C2-50A1CA295398}"/>
              </a:ext>
            </a:extLst>
          </p:cNvPr>
          <p:cNvSpPr>
            <a:spLocks noGrp="1"/>
          </p:cNvSpPr>
          <p:nvPr>
            <p:ph type="title"/>
          </p:nvPr>
        </p:nvSpPr>
        <p:spPr>
          <a:xfrm>
            <a:off x="698734" y="414821"/>
            <a:ext cx="10655066" cy="804380"/>
          </a:xfrm>
          <a:prstGeom prst="rect">
            <a:avLst/>
          </a:prstGeom>
        </p:spPr>
        <p:txBody>
          <a:bodyPr/>
          <a:lstStyle>
            <a:lvl1pPr>
              <a:defRPr b="1">
                <a:solidFill>
                  <a:schemeClr val="tx1"/>
                </a:solidFill>
                <a:latin typeface="Poppins" panose="00000500000000000000" pitchFamily="2" charset="0"/>
                <a:cs typeface="Poppins" panose="00000500000000000000" pitchFamily="2" charset="0"/>
              </a:defRPr>
            </a:lvl1pPr>
          </a:lstStyle>
          <a:p>
            <a:r>
              <a:rPr lang="en-US" dirty="0"/>
              <a:t>Click to edit Master title style</a:t>
            </a:r>
            <a:endParaRPr lang="en-CA" dirty="0"/>
          </a:p>
        </p:txBody>
      </p:sp>
      <p:sp>
        <p:nvSpPr>
          <p:cNvPr id="7" name="Content Placeholder 2">
            <a:extLst>
              <a:ext uri="{FF2B5EF4-FFF2-40B4-BE49-F238E27FC236}">
                <a16:creationId xmlns:a16="http://schemas.microsoft.com/office/drawing/2014/main" id="{9C07D7D6-D2E3-4E14-8FB9-FA1E8A757FAD}"/>
              </a:ext>
            </a:extLst>
          </p:cNvPr>
          <p:cNvSpPr>
            <a:spLocks noGrp="1"/>
          </p:cNvSpPr>
          <p:nvPr>
            <p:ph idx="1"/>
          </p:nvPr>
        </p:nvSpPr>
        <p:spPr>
          <a:xfrm>
            <a:off x="698734" y="1359766"/>
            <a:ext cx="10761429" cy="4853703"/>
          </a:xfrm>
          <a:prstGeom prst="rect">
            <a:avLst/>
          </a:prstGeom>
        </p:spPr>
        <p:txBody>
          <a:bodyPr/>
          <a:lstStyle>
            <a:lvl1pPr marL="0" indent="0">
              <a:buNone/>
              <a:defRPr b="1">
                <a:latin typeface="Poppins" panose="00000500000000000000" pitchFamily="2" charset="0"/>
                <a:cs typeface="Poppins" panose="00000500000000000000" pitchFamily="2" charset="0"/>
              </a:defRPr>
            </a:lvl1pPr>
            <a:lvl2pPr>
              <a:defRPr>
                <a:latin typeface="Poppins" panose="00000500000000000000" pitchFamily="2" charset="0"/>
                <a:cs typeface="Poppins" panose="00000500000000000000" pitchFamily="2" charset="0"/>
              </a:defRPr>
            </a:lvl2pPr>
            <a:lvl3pPr>
              <a:defRPr>
                <a:latin typeface="Poppins" panose="00000500000000000000" pitchFamily="2" charset="0"/>
                <a:cs typeface="Poppins" panose="00000500000000000000" pitchFamily="2" charset="0"/>
              </a:defRPr>
            </a:lvl3pPr>
            <a:lvl4pPr>
              <a:defRPr>
                <a:latin typeface="Poppins" panose="00000500000000000000" pitchFamily="2" charset="0"/>
                <a:cs typeface="Poppins" panose="00000500000000000000" pitchFamily="2" charset="0"/>
              </a:defRPr>
            </a:lvl4pPr>
            <a:lvl5pPr>
              <a:defRPr>
                <a:latin typeface="Poppins" panose="00000500000000000000" pitchFamily="2" charset="0"/>
                <a:cs typeface="Poppins" panose="000005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2903392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13581" y="377686"/>
            <a:ext cx="10764838" cy="1784355"/>
          </a:xfrm>
          <a:prstGeom prst="rect">
            <a:avLst/>
          </a:prstGeom>
        </p:spPr>
        <p:txBody>
          <a:bodyPr anchor="b"/>
          <a:lstStyle>
            <a:lvl1pPr>
              <a:defRPr sz="4400" b="1">
                <a:latin typeface="Poppins" panose="00000500000000000000" pitchFamily="2" charset="0"/>
                <a:cs typeface="Poppins" panose="00000500000000000000" pitchFamily="2" charset="0"/>
              </a:defRPr>
            </a:lvl1pPr>
          </a:lstStyle>
          <a:p>
            <a:r>
              <a:rPr lang="en-US" dirty="0"/>
              <a:t>Click to edit Master title style</a:t>
            </a:r>
            <a:endParaRPr lang="en-CA" dirty="0"/>
          </a:p>
        </p:txBody>
      </p:sp>
      <p:sp>
        <p:nvSpPr>
          <p:cNvPr id="3" name="Text Placeholder 2"/>
          <p:cNvSpPr>
            <a:spLocks noGrp="1"/>
          </p:cNvSpPr>
          <p:nvPr>
            <p:ph type="body" idx="1"/>
          </p:nvPr>
        </p:nvSpPr>
        <p:spPr>
          <a:xfrm>
            <a:off x="713581" y="2162041"/>
            <a:ext cx="10764838" cy="1500187"/>
          </a:xfrm>
          <a:prstGeom prst="rect">
            <a:avLst/>
          </a:prstGeom>
        </p:spPr>
        <p:txBody>
          <a:bodyPr/>
          <a:lstStyle>
            <a:lvl1pPr marL="0" indent="0">
              <a:buNone/>
              <a:defRPr sz="2400">
                <a:solidFill>
                  <a:schemeClr val="tx1">
                    <a:tint val="75000"/>
                  </a:schemeClr>
                </a:solidFill>
                <a:latin typeface="Poppins" panose="00000500000000000000" pitchFamily="2" charset="0"/>
                <a:cs typeface="Poppins" panose="000005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4" name="Straight Connector 3">
            <a:extLst>
              <a:ext uri="{FF2B5EF4-FFF2-40B4-BE49-F238E27FC236}">
                <a16:creationId xmlns:a16="http://schemas.microsoft.com/office/drawing/2014/main" id="{E94365AC-3D7E-45EF-8CD4-FB57DDB3991E}"/>
              </a:ext>
            </a:extLst>
          </p:cNvPr>
          <p:cNvCxnSpPr>
            <a:cxnSpLocks/>
          </p:cNvCxnSpPr>
          <p:nvPr userDrawn="1"/>
        </p:nvCxnSpPr>
        <p:spPr>
          <a:xfrm>
            <a:off x="0" y="6325870"/>
            <a:ext cx="12192000"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Slide Number Placeholder 2">
            <a:extLst>
              <a:ext uri="{FF2B5EF4-FFF2-40B4-BE49-F238E27FC236}">
                <a16:creationId xmlns:a16="http://schemas.microsoft.com/office/drawing/2014/main" id="{03CE0BC4-A0E7-4E5A-9E65-C0A574D86F3C}"/>
              </a:ext>
            </a:extLst>
          </p:cNvPr>
          <p:cNvSpPr>
            <a:spLocks noGrp="1"/>
          </p:cNvSpPr>
          <p:nvPr>
            <p:ph type="sldNum" sz="quarter" idx="10"/>
          </p:nvPr>
        </p:nvSpPr>
        <p:spPr>
          <a:xfrm>
            <a:off x="11460163" y="6438265"/>
            <a:ext cx="523875" cy="365125"/>
          </a:xfrm>
        </p:spPr>
        <p:txBody>
          <a:bodyPr/>
          <a:lstStyle/>
          <a:p>
            <a:fld id="{A9B67BE4-B697-4B0C-AED9-AED1985FFEB6}" type="slidenum">
              <a:rPr lang="en-CA" smtClean="0"/>
              <a:pPr/>
              <a:t>‹#›</a:t>
            </a:fld>
            <a:endParaRPr lang="en-CA" dirty="0"/>
          </a:p>
        </p:txBody>
      </p:sp>
    </p:spTree>
    <p:extLst>
      <p:ext uri="{BB962C8B-B14F-4D97-AF65-F5344CB8AC3E}">
        <p14:creationId xmlns:p14="http://schemas.microsoft.com/office/powerpoint/2010/main" val="2866272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95325" y="377379"/>
            <a:ext cx="10658475" cy="1010442"/>
          </a:xfrm>
          <a:prstGeom prst="rect">
            <a:avLst/>
          </a:prstGeom>
        </p:spPr>
        <p:txBody>
          <a:bodyPr/>
          <a:lstStyle>
            <a:lvl1pPr>
              <a:defRPr b="1">
                <a:latin typeface="Poppins" panose="00000500000000000000" pitchFamily="2" charset="0"/>
                <a:cs typeface="Poppins" panose="00000500000000000000" pitchFamily="2" charset="0"/>
              </a:defRPr>
            </a:lvl1pPr>
          </a:lstStyle>
          <a:p>
            <a:r>
              <a:rPr lang="en-US" dirty="0"/>
              <a:t>Click to edit Master title style</a:t>
            </a:r>
            <a:endParaRPr lang="en-CA" dirty="0"/>
          </a:p>
        </p:txBody>
      </p:sp>
      <p:sp>
        <p:nvSpPr>
          <p:cNvPr id="3" name="Content Placeholder 2"/>
          <p:cNvSpPr>
            <a:spLocks noGrp="1"/>
          </p:cNvSpPr>
          <p:nvPr>
            <p:ph sz="half" idx="1" hasCustomPrompt="1"/>
          </p:nvPr>
        </p:nvSpPr>
        <p:spPr>
          <a:xfrm>
            <a:off x="695325" y="1387821"/>
            <a:ext cx="5400675" cy="4710041"/>
          </a:xfrm>
          <a:prstGeom prst="rect">
            <a:avLst/>
          </a:prstGeom>
        </p:spPr>
        <p:txBody>
          <a:bodyPr/>
          <a:lstStyle>
            <a:lvl1pPr>
              <a:defRPr>
                <a:latin typeface="Poppins" panose="00000500000000000000" pitchFamily="2" charset="0"/>
                <a:cs typeface="Poppins" panose="00000500000000000000" pitchFamily="2" charset="0"/>
              </a:defRPr>
            </a:lvl1pPr>
            <a:lvl2pPr>
              <a:defRPr>
                <a:latin typeface="Poppins" panose="00000500000000000000" pitchFamily="2" charset="0"/>
                <a:cs typeface="Poppins" panose="00000500000000000000" pitchFamily="2" charset="0"/>
              </a:defRPr>
            </a:lvl2pPr>
            <a:lvl3pPr>
              <a:defRPr>
                <a:latin typeface="Poppins" panose="00000500000000000000" pitchFamily="2" charset="0"/>
                <a:cs typeface="Poppins" panose="00000500000000000000" pitchFamily="2" charset="0"/>
              </a:defRPr>
            </a:lvl3pPr>
            <a:lvl4pPr>
              <a:defRPr>
                <a:latin typeface="Poppins" panose="00000500000000000000" pitchFamily="2" charset="0"/>
                <a:cs typeface="Poppins" panose="00000500000000000000" pitchFamily="2" charset="0"/>
              </a:defRPr>
            </a:lvl4pPr>
            <a:lvl5pPr>
              <a:defRPr>
                <a:latin typeface="Poppins" panose="00000500000000000000" pitchFamily="2" charset="0"/>
                <a:cs typeface="Poppins" panose="000005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6172200" y="1387822"/>
            <a:ext cx="5181600" cy="4710042"/>
          </a:xfrm>
          <a:prstGeom prst="rect">
            <a:avLst/>
          </a:prstGeom>
        </p:spPr>
        <p:txBody>
          <a:bodyPr/>
          <a:lstStyle>
            <a:lvl1pPr>
              <a:defRPr>
                <a:latin typeface="Poppins" panose="00000500000000000000" pitchFamily="2" charset="0"/>
                <a:cs typeface="Poppins" panose="00000500000000000000" pitchFamily="2" charset="0"/>
              </a:defRPr>
            </a:lvl1pPr>
            <a:lvl2pPr>
              <a:defRPr>
                <a:latin typeface="Poppins" panose="00000500000000000000" pitchFamily="2" charset="0"/>
                <a:cs typeface="Poppins" panose="00000500000000000000" pitchFamily="2" charset="0"/>
              </a:defRPr>
            </a:lvl2pPr>
            <a:lvl3pPr>
              <a:defRPr>
                <a:latin typeface="Poppins" panose="00000500000000000000" pitchFamily="2" charset="0"/>
                <a:cs typeface="Poppins" panose="00000500000000000000" pitchFamily="2" charset="0"/>
              </a:defRPr>
            </a:lvl3pPr>
            <a:lvl4pPr>
              <a:defRPr>
                <a:latin typeface="Poppins" panose="00000500000000000000" pitchFamily="2" charset="0"/>
                <a:cs typeface="Poppins" panose="00000500000000000000" pitchFamily="2" charset="0"/>
              </a:defRPr>
            </a:lvl4pPr>
            <a:lvl5pPr>
              <a:defRPr>
                <a:latin typeface="Poppins" panose="00000500000000000000" pitchFamily="2" charset="0"/>
                <a:cs typeface="Poppins" panose="000005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cxnSp>
        <p:nvCxnSpPr>
          <p:cNvPr id="5" name="Straight Connector 4">
            <a:extLst>
              <a:ext uri="{FF2B5EF4-FFF2-40B4-BE49-F238E27FC236}">
                <a16:creationId xmlns:a16="http://schemas.microsoft.com/office/drawing/2014/main" id="{AD29BD81-0D69-42C8-A12E-5254B7773A34}"/>
              </a:ext>
            </a:extLst>
          </p:cNvPr>
          <p:cNvCxnSpPr>
            <a:cxnSpLocks/>
          </p:cNvCxnSpPr>
          <p:nvPr userDrawn="1"/>
        </p:nvCxnSpPr>
        <p:spPr>
          <a:xfrm>
            <a:off x="0" y="6325870"/>
            <a:ext cx="12192000"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Slide Number Placeholder 2">
            <a:extLst>
              <a:ext uri="{FF2B5EF4-FFF2-40B4-BE49-F238E27FC236}">
                <a16:creationId xmlns:a16="http://schemas.microsoft.com/office/drawing/2014/main" id="{737BA43C-A9DE-4B8A-A0B9-7FD01591BE57}"/>
              </a:ext>
            </a:extLst>
          </p:cNvPr>
          <p:cNvSpPr>
            <a:spLocks noGrp="1"/>
          </p:cNvSpPr>
          <p:nvPr>
            <p:ph type="sldNum" sz="quarter" idx="10"/>
          </p:nvPr>
        </p:nvSpPr>
        <p:spPr>
          <a:xfrm>
            <a:off x="11460163" y="6438265"/>
            <a:ext cx="523875" cy="365125"/>
          </a:xfrm>
        </p:spPr>
        <p:txBody>
          <a:bodyPr/>
          <a:lstStyle/>
          <a:p>
            <a:fld id="{A9B67BE4-B697-4B0C-AED9-AED1985FFEB6}" type="slidenum">
              <a:rPr lang="en-CA" smtClean="0"/>
              <a:pPr/>
              <a:t>‹#›</a:t>
            </a:fld>
            <a:endParaRPr lang="en-CA" dirty="0"/>
          </a:p>
        </p:txBody>
      </p:sp>
    </p:spTree>
    <p:extLst>
      <p:ext uri="{BB962C8B-B14F-4D97-AF65-F5344CB8AC3E}">
        <p14:creationId xmlns:p14="http://schemas.microsoft.com/office/powerpoint/2010/main" val="3971785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95326" y="1189038"/>
            <a:ext cx="5302250" cy="823912"/>
          </a:xfrm>
          <a:prstGeom prst="rect">
            <a:avLst/>
          </a:prstGeom>
        </p:spPr>
        <p:txBody>
          <a:bodyPr anchor="b"/>
          <a:lstStyle>
            <a:lvl1pPr marL="0" indent="0">
              <a:buNone/>
              <a:defRPr sz="2400" b="1">
                <a:latin typeface="Poppins" panose="00000500000000000000" pitchFamily="2" charset="0"/>
                <a:cs typeface="Poppins" panose="000005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95326" y="2012949"/>
            <a:ext cx="5324476" cy="4200527"/>
          </a:xfrm>
          <a:prstGeom prst="rect">
            <a:avLst/>
          </a:prstGeom>
        </p:spPr>
        <p:txBody>
          <a:bodyPr/>
          <a:lstStyle>
            <a:lvl1pPr>
              <a:defRPr>
                <a:latin typeface="Poppins" panose="00000500000000000000" pitchFamily="2" charset="0"/>
                <a:cs typeface="Poppins" panose="00000500000000000000" pitchFamily="2" charset="0"/>
              </a:defRPr>
            </a:lvl1pPr>
            <a:lvl2pPr>
              <a:defRPr>
                <a:latin typeface="Poppins" panose="00000500000000000000" pitchFamily="2" charset="0"/>
                <a:cs typeface="Poppins" panose="00000500000000000000" pitchFamily="2" charset="0"/>
              </a:defRPr>
            </a:lvl2pPr>
            <a:lvl3pPr>
              <a:defRPr>
                <a:latin typeface="Poppins" panose="00000500000000000000" pitchFamily="2" charset="0"/>
                <a:cs typeface="Poppins" panose="00000500000000000000" pitchFamily="2" charset="0"/>
              </a:defRPr>
            </a:lvl3pPr>
            <a:lvl4pPr>
              <a:defRPr>
                <a:latin typeface="Poppins" panose="00000500000000000000" pitchFamily="2" charset="0"/>
                <a:cs typeface="Poppins" panose="00000500000000000000" pitchFamily="2" charset="0"/>
              </a:defRPr>
            </a:lvl4pPr>
            <a:lvl5pPr>
              <a:defRPr>
                <a:latin typeface="Poppins" panose="00000500000000000000" pitchFamily="2" charset="0"/>
                <a:cs typeface="Poppins" panose="000005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Text Placeholder 4"/>
          <p:cNvSpPr>
            <a:spLocks noGrp="1"/>
          </p:cNvSpPr>
          <p:nvPr>
            <p:ph type="body" sz="quarter" idx="3"/>
          </p:nvPr>
        </p:nvSpPr>
        <p:spPr>
          <a:xfrm>
            <a:off x="6172200" y="1189038"/>
            <a:ext cx="5183188" cy="823912"/>
          </a:xfrm>
          <a:prstGeom prst="rect">
            <a:avLst/>
          </a:prstGeom>
        </p:spPr>
        <p:txBody>
          <a:bodyPr anchor="b"/>
          <a:lstStyle>
            <a:lvl1pPr marL="0" indent="0">
              <a:buNone/>
              <a:defRPr sz="2400" b="1">
                <a:latin typeface="Poppins" panose="00000500000000000000" pitchFamily="2" charset="0"/>
                <a:cs typeface="Poppins" panose="000005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199" y="2012950"/>
            <a:ext cx="5205523" cy="4200526"/>
          </a:xfrm>
          <a:prstGeom prst="rect">
            <a:avLst/>
          </a:prstGeom>
        </p:spPr>
        <p:txBody>
          <a:bodyPr/>
          <a:lstStyle>
            <a:lvl1pPr>
              <a:defRPr>
                <a:latin typeface="Poppins" panose="00000500000000000000" pitchFamily="2" charset="0"/>
                <a:cs typeface="Poppins" panose="00000500000000000000" pitchFamily="2" charset="0"/>
              </a:defRPr>
            </a:lvl1pPr>
            <a:lvl2pPr>
              <a:defRPr>
                <a:latin typeface="Poppins" panose="00000500000000000000" pitchFamily="2" charset="0"/>
                <a:cs typeface="Poppins" panose="00000500000000000000" pitchFamily="2" charset="0"/>
              </a:defRPr>
            </a:lvl2pPr>
            <a:lvl3pPr>
              <a:defRPr>
                <a:latin typeface="Poppins" panose="00000500000000000000" pitchFamily="2" charset="0"/>
                <a:cs typeface="Poppins" panose="00000500000000000000" pitchFamily="2" charset="0"/>
              </a:defRPr>
            </a:lvl3pPr>
            <a:lvl4pPr>
              <a:defRPr>
                <a:latin typeface="Poppins" panose="00000500000000000000" pitchFamily="2" charset="0"/>
                <a:cs typeface="Poppins" panose="00000500000000000000" pitchFamily="2" charset="0"/>
              </a:defRPr>
            </a:lvl4pPr>
            <a:lvl5pPr>
              <a:defRPr>
                <a:latin typeface="Poppins" panose="00000500000000000000" pitchFamily="2" charset="0"/>
                <a:cs typeface="Poppins" panose="000005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cxnSp>
        <p:nvCxnSpPr>
          <p:cNvPr id="7" name="Straight Connector 6">
            <a:extLst>
              <a:ext uri="{FF2B5EF4-FFF2-40B4-BE49-F238E27FC236}">
                <a16:creationId xmlns:a16="http://schemas.microsoft.com/office/drawing/2014/main" id="{4ED69207-0802-47F9-9FEA-A8D649F0C4C1}"/>
              </a:ext>
            </a:extLst>
          </p:cNvPr>
          <p:cNvCxnSpPr>
            <a:cxnSpLocks/>
          </p:cNvCxnSpPr>
          <p:nvPr userDrawn="1"/>
        </p:nvCxnSpPr>
        <p:spPr>
          <a:xfrm>
            <a:off x="0" y="6325870"/>
            <a:ext cx="12192000"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2">
            <a:extLst>
              <a:ext uri="{FF2B5EF4-FFF2-40B4-BE49-F238E27FC236}">
                <a16:creationId xmlns:a16="http://schemas.microsoft.com/office/drawing/2014/main" id="{7DCF55A2-6641-4694-B776-E8EBDD168F86}"/>
              </a:ext>
            </a:extLst>
          </p:cNvPr>
          <p:cNvSpPr>
            <a:spLocks noGrp="1"/>
          </p:cNvSpPr>
          <p:nvPr>
            <p:ph type="sldNum" sz="quarter" idx="10"/>
          </p:nvPr>
        </p:nvSpPr>
        <p:spPr>
          <a:xfrm>
            <a:off x="11460163" y="6438265"/>
            <a:ext cx="523875" cy="365125"/>
          </a:xfrm>
        </p:spPr>
        <p:txBody>
          <a:bodyPr/>
          <a:lstStyle/>
          <a:p>
            <a:fld id="{A9B67BE4-B697-4B0C-AED9-AED1985FFEB6}" type="slidenum">
              <a:rPr lang="en-CA" smtClean="0"/>
              <a:pPr/>
              <a:t>‹#›</a:t>
            </a:fld>
            <a:endParaRPr lang="en-CA" dirty="0"/>
          </a:p>
        </p:txBody>
      </p:sp>
      <p:sp>
        <p:nvSpPr>
          <p:cNvPr id="10" name="Title 1">
            <a:extLst>
              <a:ext uri="{FF2B5EF4-FFF2-40B4-BE49-F238E27FC236}">
                <a16:creationId xmlns:a16="http://schemas.microsoft.com/office/drawing/2014/main" id="{C10809EA-24F0-48B3-AD7D-27BFBDA5D120}"/>
              </a:ext>
            </a:extLst>
          </p:cNvPr>
          <p:cNvSpPr>
            <a:spLocks noGrp="1"/>
          </p:cNvSpPr>
          <p:nvPr>
            <p:ph type="title"/>
          </p:nvPr>
        </p:nvSpPr>
        <p:spPr>
          <a:xfrm>
            <a:off x="698734" y="414821"/>
            <a:ext cx="10655066" cy="804380"/>
          </a:xfrm>
          <a:prstGeom prst="rect">
            <a:avLst/>
          </a:prstGeom>
        </p:spPr>
        <p:txBody>
          <a:bodyPr/>
          <a:lstStyle>
            <a:lvl1pPr>
              <a:defRPr b="1">
                <a:solidFill>
                  <a:schemeClr val="tx1"/>
                </a:solidFill>
                <a:latin typeface="Poppins" panose="00000500000000000000" pitchFamily="2" charset="0"/>
                <a:cs typeface="Poppins" panose="00000500000000000000" pitchFamily="2" charset="0"/>
              </a:defRPr>
            </a:lvl1pPr>
          </a:lstStyle>
          <a:p>
            <a:r>
              <a:rPr lang="en-US" dirty="0"/>
              <a:t>Click to edit Master title style</a:t>
            </a:r>
            <a:endParaRPr lang="en-CA" dirty="0"/>
          </a:p>
        </p:txBody>
      </p:sp>
    </p:spTree>
    <p:extLst>
      <p:ext uri="{BB962C8B-B14F-4D97-AF65-F5344CB8AC3E}">
        <p14:creationId xmlns:p14="http://schemas.microsoft.com/office/powerpoint/2010/main" val="2534687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b="1">
                <a:latin typeface="Poppins" panose="00000500000000000000" pitchFamily="2" charset="0"/>
                <a:cs typeface="Poppins" panose="00000500000000000000" pitchFamily="2" charset="0"/>
              </a:defRPr>
            </a:lvl1pPr>
          </a:lstStyle>
          <a:p>
            <a:r>
              <a:rPr lang="en-US" dirty="0"/>
              <a:t>Click to edit Master title style</a:t>
            </a:r>
            <a:endParaRPr lang="en-CA"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b="1">
                <a:latin typeface="Poppins" panose="00000500000000000000" pitchFamily="2" charset="0"/>
                <a:cs typeface="Poppins" panose="00000500000000000000" pitchFamily="2" charset="0"/>
              </a:defRPr>
            </a:lvl1pPr>
            <a:lvl2pPr>
              <a:defRPr sz="2800">
                <a:latin typeface="Poppins" panose="00000500000000000000" pitchFamily="2" charset="0"/>
                <a:cs typeface="Poppins" panose="00000500000000000000" pitchFamily="2" charset="0"/>
              </a:defRPr>
            </a:lvl2pPr>
            <a:lvl3pPr>
              <a:defRPr sz="2400">
                <a:latin typeface="Poppins" panose="00000500000000000000" pitchFamily="2" charset="0"/>
                <a:cs typeface="Poppins" panose="00000500000000000000" pitchFamily="2" charset="0"/>
              </a:defRPr>
            </a:lvl3pPr>
            <a:lvl4pPr>
              <a:defRPr sz="2000">
                <a:latin typeface="Poppins" panose="00000500000000000000" pitchFamily="2" charset="0"/>
                <a:cs typeface="Poppins" panose="00000500000000000000" pitchFamily="2" charset="0"/>
              </a:defRPr>
            </a:lvl4pPr>
            <a:lvl5pPr>
              <a:defRPr sz="2000">
                <a:latin typeface="Poppins" panose="00000500000000000000" pitchFamily="2" charset="0"/>
                <a:cs typeface="Poppins" panose="00000500000000000000" pitchFamily="2"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atin typeface="Poppins" panose="00000500000000000000" pitchFamily="2" charset="0"/>
                <a:cs typeface="Poppins" panose="000005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cxnSp>
        <p:nvCxnSpPr>
          <p:cNvPr id="5" name="Straight Connector 4">
            <a:extLst>
              <a:ext uri="{FF2B5EF4-FFF2-40B4-BE49-F238E27FC236}">
                <a16:creationId xmlns:a16="http://schemas.microsoft.com/office/drawing/2014/main" id="{8B05B49E-8E41-4B65-88E9-ED53229DBA64}"/>
              </a:ext>
            </a:extLst>
          </p:cNvPr>
          <p:cNvCxnSpPr>
            <a:cxnSpLocks/>
          </p:cNvCxnSpPr>
          <p:nvPr userDrawn="1"/>
        </p:nvCxnSpPr>
        <p:spPr>
          <a:xfrm>
            <a:off x="0" y="6325870"/>
            <a:ext cx="12192000"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Slide Number Placeholder 2">
            <a:extLst>
              <a:ext uri="{FF2B5EF4-FFF2-40B4-BE49-F238E27FC236}">
                <a16:creationId xmlns:a16="http://schemas.microsoft.com/office/drawing/2014/main" id="{7579D968-90EA-43B0-A2A4-2A15438F6F1A}"/>
              </a:ext>
            </a:extLst>
          </p:cNvPr>
          <p:cNvSpPr>
            <a:spLocks noGrp="1"/>
          </p:cNvSpPr>
          <p:nvPr>
            <p:ph type="sldNum" sz="quarter" idx="10"/>
          </p:nvPr>
        </p:nvSpPr>
        <p:spPr>
          <a:xfrm>
            <a:off x="11460163" y="6438265"/>
            <a:ext cx="523875" cy="365125"/>
          </a:xfrm>
        </p:spPr>
        <p:txBody>
          <a:bodyPr/>
          <a:lstStyle/>
          <a:p>
            <a:fld id="{A9B67BE4-B697-4B0C-AED9-AED1985FFEB6}" type="slidenum">
              <a:rPr lang="en-CA" smtClean="0"/>
              <a:pPr/>
              <a:t>‹#›</a:t>
            </a:fld>
            <a:endParaRPr lang="en-CA" dirty="0"/>
          </a:p>
        </p:txBody>
      </p:sp>
    </p:spTree>
    <p:extLst>
      <p:ext uri="{BB962C8B-B14F-4D97-AF65-F5344CB8AC3E}">
        <p14:creationId xmlns:p14="http://schemas.microsoft.com/office/powerpoint/2010/main" val="3794009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b="1">
                <a:latin typeface="Poppins" panose="00000500000000000000" pitchFamily="2" charset="0"/>
                <a:cs typeface="Poppins" panose="00000500000000000000" pitchFamily="2" charset="0"/>
              </a:defRPr>
            </a:lvl1pPr>
          </a:lstStyle>
          <a:p>
            <a:r>
              <a:rPr lang="en-US" dirty="0"/>
              <a:t>Click to edit Master title style</a:t>
            </a:r>
            <a:endParaRPr lang="en-CA" dirty="0"/>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atin typeface="Poppins" panose="00000500000000000000" pitchFamily="2" charset="0"/>
                <a:cs typeface="Poppins" panose="00000500000000000000"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atin typeface="Poppins" panose="00000500000000000000" pitchFamily="2" charset="0"/>
                <a:cs typeface="Poppins" panose="000005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cxnSp>
        <p:nvCxnSpPr>
          <p:cNvPr id="5" name="Straight Connector 4">
            <a:extLst>
              <a:ext uri="{FF2B5EF4-FFF2-40B4-BE49-F238E27FC236}">
                <a16:creationId xmlns:a16="http://schemas.microsoft.com/office/drawing/2014/main" id="{5ADC1295-5058-4CEE-A2B8-9E12AA220E80}"/>
              </a:ext>
            </a:extLst>
          </p:cNvPr>
          <p:cNvCxnSpPr>
            <a:cxnSpLocks/>
          </p:cNvCxnSpPr>
          <p:nvPr userDrawn="1"/>
        </p:nvCxnSpPr>
        <p:spPr>
          <a:xfrm>
            <a:off x="0" y="6325870"/>
            <a:ext cx="12192000"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Slide Number Placeholder 2">
            <a:extLst>
              <a:ext uri="{FF2B5EF4-FFF2-40B4-BE49-F238E27FC236}">
                <a16:creationId xmlns:a16="http://schemas.microsoft.com/office/drawing/2014/main" id="{FFEBC82C-2EFC-451D-B0DB-60EB7B8B6B4B}"/>
              </a:ext>
            </a:extLst>
          </p:cNvPr>
          <p:cNvSpPr>
            <a:spLocks noGrp="1"/>
          </p:cNvSpPr>
          <p:nvPr>
            <p:ph type="sldNum" sz="quarter" idx="10"/>
          </p:nvPr>
        </p:nvSpPr>
        <p:spPr>
          <a:xfrm>
            <a:off x="11460163" y="6438265"/>
            <a:ext cx="523875" cy="365125"/>
          </a:xfrm>
        </p:spPr>
        <p:txBody>
          <a:bodyPr/>
          <a:lstStyle/>
          <a:p>
            <a:fld id="{A9B67BE4-B697-4B0C-AED9-AED1985FFEB6}" type="slidenum">
              <a:rPr lang="en-CA" smtClean="0"/>
              <a:pPr/>
              <a:t>‹#›</a:t>
            </a:fld>
            <a:endParaRPr lang="en-CA" dirty="0"/>
          </a:p>
        </p:txBody>
      </p:sp>
    </p:spTree>
    <p:extLst>
      <p:ext uri="{BB962C8B-B14F-4D97-AF65-F5344CB8AC3E}">
        <p14:creationId xmlns:p14="http://schemas.microsoft.com/office/powerpoint/2010/main" val="3171290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88FBAE5A-3EF9-134D-9BDA-E4F03592F1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44433" y="765283"/>
            <a:ext cx="3956550" cy="3648717"/>
          </a:xfrm>
          <a:prstGeom prst="rect">
            <a:avLst/>
          </a:prstGeom>
        </p:spPr>
      </p:pic>
      <p:sp>
        <p:nvSpPr>
          <p:cNvPr id="12" name="Rectangle 12">
            <a:extLst>
              <a:ext uri="{FF2B5EF4-FFF2-40B4-BE49-F238E27FC236}">
                <a16:creationId xmlns:a16="http://schemas.microsoft.com/office/drawing/2014/main" id="{0F534C51-0C17-CC41-84A1-42CC761928DF}"/>
              </a:ext>
            </a:extLst>
          </p:cNvPr>
          <p:cNvSpPr/>
          <p:nvPr userDrawn="1"/>
        </p:nvSpPr>
        <p:spPr>
          <a:xfrm flipH="1">
            <a:off x="2230397" y="1732964"/>
            <a:ext cx="5589043" cy="5124556"/>
          </a:xfrm>
          <a:custGeom>
            <a:avLst/>
            <a:gdLst>
              <a:gd name="connsiteX0" fmla="*/ 0 w 1515250"/>
              <a:gd name="connsiteY0" fmla="*/ 0 h 4850713"/>
              <a:gd name="connsiteX1" fmla="*/ 1515250 w 1515250"/>
              <a:gd name="connsiteY1" fmla="*/ 0 h 4850713"/>
              <a:gd name="connsiteX2" fmla="*/ 1515250 w 1515250"/>
              <a:gd name="connsiteY2" fmla="*/ 4850713 h 4850713"/>
              <a:gd name="connsiteX3" fmla="*/ 0 w 1515250"/>
              <a:gd name="connsiteY3" fmla="*/ 4850713 h 4850713"/>
              <a:gd name="connsiteX4" fmla="*/ 0 w 1515250"/>
              <a:gd name="connsiteY4" fmla="*/ 0 h 4850713"/>
              <a:gd name="connsiteX0" fmla="*/ 3294185 w 4809435"/>
              <a:gd name="connsiteY0" fmla="*/ 0 h 4850713"/>
              <a:gd name="connsiteX1" fmla="*/ 4809435 w 4809435"/>
              <a:gd name="connsiteY1" fmla="*/ 0 h 4850713"/>
              <a:gd name="connsiteX2" fmla="*/ 4809435 w 4809435"/>
              <a:gd name="connsiteY2" fmla="*/ 4850713 h 4850713"/>
              <a:gd name="connsiteX3" fmla="*/ 0 w 4809435"/>
              <a:gd name="connsiteY3" fmla="*/ 4850713 h 4850713"/>
              <a:gd name="connsiteX4" fmla="*/ 3294185 w 4809435"/>
              <a:gd name="connsiteY4" fmla="*/ 0 h 4850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9435" h="4850713">
                <a:moveTo>
                  <a:pt x="3294185" y="0"/>
                </a:moveTo>
                <a:lnTo>
                  <a:pt x="4809435" y="0"/>
                </a:lnTo>
                <a:lnTo>
                  <a:pt x="4809435" y="4850713"/>
                </a:lnTo>
                <a:lnTo>
                  <a:pt x="0" y="4850713"/>
                </a:lnTo>
                <a:lnTo>
                  <a:pt x="3294185"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3" name="Rectangle 12">
            <a:extLst>
              <a:ext uri="{FF2B5EF4-FFF2-40B4-BE49-F238E27FC236}">
                <a16:creationId xmlns:a16="http://schemas.microsoft.com/office/drawing/2014/main" id="{9CF0C144-9C59-D848-8CEF-75C7185B5CBD}"/>
              </a:ext>
            </a:extLst>
          </p:cNvPr>
          <p:cNvSpPr/>
          <p:nvPr userDrawn="1"/>
        </p:nvSpPr>
        <p:spPr>
          <a:xfrm flipH="1">
            <a:off x="5845993" y="1757196"/>
            <a:ext cx="5589043" cy="5124556"/>
          </a:xfrm>
          <a:custGeom>
            <a:avLst/>
            <a:gdLst>
              <a:gd name="connsiteX0" fmla="*/ 0 w 1515250"/>
              <a:gd name="connsiteY0" fmla="*/ 0 h 4850713"/>
              <a:gd name="connsiteX1" fmla="*/ 1515250 w 1515250"/>
              <a:gd name="connsiteY1" fmla="*/ 0 h 4850713"/>
              <a:gd name="connsiteX2" fmla="*/ 1515250 w 1515250"/>
              <a:gd name="connsiteY2" fmla="*/ 4850713 h 4850713"/>
              <a:gd name="connsiteX3" fmla="*/ 0 w 1515250"/>
              <a:gd name="connsiteY3" fmla="*/ 4850713 h 4850713"/>
              <a:gd name="connsiteX4" fmla="*/ 0 w 1515250"/>
              <a:gd name="connsiteY4" fmla="*/ 0 h 4850713"/>
              <a:gd name="connsiteX0" fmla="*/ 3294185 w 4809435"/>
              <a:gd name="connsiteY0" fmla="*/ 0 h 4850713"/>
              <a:gd name="connsiteX1" fmla="*/ 4809435 w 4809435"/>
              <a:gd name="connsiteY1" fmla="*/ 0 h 4850713"/>
              <a:gd name="connsiteX2" fmla="*/ 4809435 w 4809435"/>
              <a:gd name="connsiteY2" fmla="*/ 4850713 h 4850713"/>
              <a:gd name="connsiteX3" fmla="*/ 0 w 4809435"/>
              <a:gd name="connsiteY3" fmla="*/ 4850713 h 4850713"/>
              <a:gd name="connsiteX4" fmla="*/ 3294185 w 4809435"/>
              <a:gd name="connsiteY4" fmla="*/ 0 h 4850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9435" h="4850713">
                <a:moveTo>
                  <a:pt x="3294185" y="0"/>
                </a:moveTo>
                <a:lnTo>
                  <a:pt x="4809435" y="0"/>
                </a:lnTo>
                <a:lnTo>
                  <a:pt x="4809435" y="4850713"/>
                </a:lnTo>
                <a:lnTo>
                  <a:pt x="0" y="4850713"/>
                </a:lnTo>
                <a:lnTo>
                  <a:pt x="3294185"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14" name="Picture 13" descr="A picture containing logo&#10;&#10;Description automatically generated">
            <a:extLst>
              <a:ext uri="{FF2B5EF4-FFF2-40B4-BE49-F238E27FC236}">
                <a16:creationId xmlns:a16="http://schemas.microsoft.com/office/drawing/2014/main" id="{56136F0C-764B-8040-9C4B-AD8F34CCFCC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95024" y="2362190"/>
            <a:ext cx="3946842" cy="3638441"/>
          </a:xfrm>
          <a:prstGeom prst="rect">
            <a:avLst/>
          </a:prstGeom>
        </p:spPr>
      </p:pic>
      <p:pic>
        <p:nvPicPr>
          <p:cNvPr id="15" name="Picture 14" descr="A picture containing shape&#10;&#10;Description automatically generated">
            <a:extLst>
              <a:ext uri="{FF2B5EF4-FFF2-40B4-BE49-F238E27FC236}">
                <a16:creationId xmlns:a16="http://schemas.microsoft.com/office/drawing/2014/main" id="{F8BA1DA8-6588-8B49-B0DA-7964796D776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148453" y="1370276"/>
            <a:ext cx="3956549" cy="3648718"/>
          </a:xfrm>
          <a:prstGeom prst="rect">
            <a:avLst/>
          </a:prstGeom>
        </p:spPr>
      </p:pic>
      <p:sp>
        <p:nvSpPr>
          <p:cNvPr id="19" name="Text Placeholder 29">
            <a:extLst>
              <a:ext uri="{FF2B5EF4-FFF2-40B4-BE49-F238E27FC236}">
                <a16:creationId xmlns:a16="http://schemas.microsoft.com/office/drawing/2014/main" id="{5D89C606-A7EF-8846-8F86-281CD59D9B20}"/>
              </a:ext>
            </a:extLst>
          </p:cNvPr>
          <p:cNvSpPr>
            <a:spLocks noGrp="1"/>
          </p:cNvSpPr>
          <p:nvPr>
            <p:ph type="body" sz="quarter" idx="11"/>
          </p:nvPr>
        </p:nvSpPr>
        <p:spPr>
          <a:xfrm>
            <a:off x="6867728" y="5154019"/>
            <a:ext cx="5077683" cy="1502355"/>
          </a:xfrm>
          <a:prstGeom prst="rect">
            <a:avLst/>
          </a:prstGeom>
        </p:spPr>
        <p:txBody>
          <a:bodyPr/>
          <a:lstStyle>
            <a:lvl1pPr marL="0" indent="0">
              <a:buNone/>
              <a:defRPr sz="2000" baseline="0">
                <a:solidFill>
                  <a:schemeClr val="tx1"/>
                </a:solidFill>
                <a:latin typeface="Poppins" panose="00000500000000000000" pitchFamily="2" charset="0"/>
                <a:cs typeface="Poppins" panose="00000500000000000000" pitchFamily="2" charset="0"/>
              </a:defRPr>
            </a:lvl1pPr>
          </a:lstStyle>
          <a:p>
            <a:pPr lvl="0"/>
            <a:endParaRPr lang="en-CA" dirty="0"/>
          </a:p>
        </p:txBody>
      </p:sp>
      <p:sp>
        <p:nvSpPr>
          <p:cNvPr id="11" name="Rectangle 10">
            <a:extLst>
              <a:ext uri="{FF2B5EF4-FFF2-40B4-BE49-F238E27FC236}">
                <a16:creationId xmlns:a16="http://schemas.microsoft.com/office/drawing/2014/main" id="{88BDF48E-59DF-224A-83F3-7933C1C45B21}"/>
              </a:ext>
            </a:extLst>
          </p:cNvPr>
          <p:cNvSpPr/>
          <p:nvPr userDrawn="1"/>
        </p:nvSpPr>
        <p:spPr>
          <a:xfrm>
            <a:off x="-6070" y="196393"/>
            <a:ext cx="3264941" cy="12589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8" name="Picture 17" descr="Text&#10;&#10;Description automatically generated">
            <a:extLst>
              <a:ext uri="{FF2B5EF4-FFF2-40B4-BE49-F238E27FC236}">
                <a16:creationId xmlns:a16="http://schemas.microsoft.com/office/drawing/2014/main" id="{996A208D-15F9-44EC-931D-7113F5CB132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1240" y="226982"/>
            <a:ext cx="3048784" cy="1143294"/>
          </a:xfrm>
          <a:prstGeom prst="rect">
            <a:avLst/>
          </a:prstGeom>
        </p:spPr>
      </p:pic>
    </p:spTree>
    <p:extLst>
      <p:ext uri="{BB962C8B-B14F-4D97-AF65-F5344CB8AC3E}">
        <p14:creationId xmlns:p14="http://schemas.microsoft.com/office/powerpoint/2010/main" val="595311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0" y="6345332"/>
            <a:ext cx="12192000" cy="54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descr="A close up of a sign&#10;&#10;Description automatically generated">
            <a:extLst>
              <a:ext uri="{FF2B5EF4-FFF2-40B4-BE49-F238E27FC236}">
                <a16:creationId xmlns:a16="http://schemas.microsoft.com/office/drawing/2014/main" id="{83316C89-0E94-4FE2-BE6E-A5926DEC4779}"/>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29316" y="6409467"/>
            <a:ext cx="2253666" cy="347788"/>
          </a:xfrm>
          <a:prstGeom prst="rect">
            <a:avLst/>
          </a:prstGeom>
        </p:spPr>
      </p:pic>
      <p:sp>
        <p:nvSpPr>
          <p:cNvPr id="6" name="Slide Number Placeholder 5"/>
          <p:cNvSpPr>
            <a:spLocks noGrp="1"/>
          </p:cNvSpPr>
          <p:nvPr>
            <p:ph type="sldNum" sz="quarter" idx="4"/>
          </p:nvPr>
        </p:nvSpPr>
        <p:spPr>
          <a:xfrm>
            <a:off x="11460163" y="6438265"/>
            <a:ext cx="523875" cy="365125"/>
          </a:xfrm>
          <a:prstGeom prst="rect">
            <a:avLst/>
          </a:prstGeom>
        </p:spPr>
        <p:txBody>
          <a:bodyPr vert="horz" lIns="91440" tIns="45720" rIns="91440" bIns="45720" rtlCol="0" anchor="ctr"/>
          <a:lstStyle>
            <a:lvl1pPr algn="ctr">
              <a:defRPr sz="1100">
                <a:solidFill>
                  <a:schemeClr val="bg1"/>
                </a:solidFill>
                <a:latin typeface="Klavika Basic Bold" panose="020B0806040000020004" pitchFamily="34" charset="0"/>
              </a:defRPr>
            </a:lvl1pPr>
          </a:lstStyle>
          <a:p>
            <a:fld id="{A9B67BE4-B697-4B0C-AED9-AED1985FFEB6}" type="slidenum">
              <a:rPr lang="en-CA" smtClean="0"/>
              <a:pPr/>
              <a:t>‹#›</a:t>
            </a:fld>
            <a:endParaRPr lang="en-CA" dirty="0"/>
          </a:p>
        </p:txBody>
      </p:sp>
      <p:cxnSp>
        <p:nvCxnSpPr>
          <p:cNvPr id="5" name="Straight Connector 4">
            <a:extLst>
              <a:ext uri="{FF2B5EF4-FFF2-40B4-BE49-F238E27FC236}">
                <a16:creationId xmlns:a16="http://schemas.microsoft.com/office/drawing/2014/main" id="{52D8D05E-E91C-4E24-9E46-B7E1ED0BD2D1}"/>
              </a:ext>
            </a:extLst>
          </p:cNvPr>
          <p:cNvCxnSpPr>
            <a:cxnSpLocks/>
          </p:cNvCxnSpPr>
          <p:nvPr userDrawn="1"/>
        </p:nvCxnSpPr>
        <p:spPr>
          <a:xfrm>
            <a:off x="0" y="6325870"/>
            <a:ext cx="12192000"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3780292"/>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2" r:id="rId5"/>
    <p:sldLayoutId id="2147483653" r:id="rId6"/>
    <p:sldLayoutId id="2147483656" r:id="rId7"/>
    <p:sldLayoutId id="2147483657" r:id="rId8"/>
    <p:sldLayoutId id="2147483659" r:id="rId9"/>
    <p:sldLayoutId id="2147483660" r:id="rId10"/>
  </p:sldLayoutIdLst>
  <p:hf hdr="0" ftr="0" dt="0"/>
  <p:txStyles>
    <p:title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19" userDrawn="1">
          <p15:clr>
            <a:srgbClr val="F26B43"/>
          </p15:clr>
        </p15:guide>
        <p15:guide id="4" pos="438" userDrawn="1">
          <p15:clr>
            <a:srgbClr val="F26B43"/>
          </p15:clr>
        </p15:guide>
        <p15:guide id="5" orient="horz" pos="3972" userDrawn="1">
          <p15:clr>
            <a:srgbClr val="F26B43"/>
          </p15:clr>
        </p15:guide>
        <p15:guide id="6" orient="horz" pos="34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7.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hyperlink" Target="https://www.hrpa.ca/professional-development/e-learning-on-demand/office-of-the-registra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624186" y="5592952"/>
            <a:ext cx="4325194" cy="600364"/>
          </a:xfrm>
        </p:spPr>
        <p:txBody>
          <a:bodyPr/>
          <a:lstStyle/>
          <a:p>
            <a:r>
              <a:rPr lang="en-CA" sz="3200" dirty="0"/>
              <a:t>The Public Register</a:t>
            </a:r>
          </a:p>
        </p:txBody>
      </p:sp>
      <p:sp>
        <p:nvSpPr>
          <p:cNvPr id="5" name="Text Placeholder 4"/>
          <p:cNvSpPr>
            <a:spLocks noGrp="1"/>
          </p:cNvSpPr>
          <p:nvPr>
            <p:ph type="body" sz="quarter" idx="11"/>
          </p:nvPr>
        </p:nvSpPr>
        <p:spPr/>
        <p:txBody>
          <a:bodyPr/>
          <a:lstStyle/>
          <a:p>
            <a:r>
              <a:rPr lang="en-CA" sz="1600" b="1" dirty="0">
                <a:solidFill>
                  <a:schemeClr val="bg1"/>
                </a:solidFill>
              </a:rPr>
              <a:t>November 17, 2021</a:t>
            </a:r>
          </a:p>
        </p:txBody>
      </p:sp>
      <p:sp>
        <p:nvSpPr>
          <p:cNvPr id="3" name="Slide Number Placeholder 2"/>
          <p:cNvSpPr>
            <a:spLocks noGrp="1"/>
          </p:cNvSpPr>
          <p:nvPr>
            <p:ph type="sldNum" sz="quarter" idx="4294967295"/>
          </p:nvPr>
        </p:nvSpPr>
        <p:spPr>
          <a:xfrm>
            <a:off x="11668125" y="6438900"/>
            <a:ext cx="523875" cy="365125"/>
          </a:xfrm>
        </p:spPr>
        <p:txBody>
          <a:bodyPr/>
          <a:lstStyle/>
          <a:p>
            <a:fld id="{A9B67BE4-B697-4B0C-AED9-AED1985FFEB6}" type="slidenum">
              <a:rPr lang="en-CA" smtClean="0"/>
              <a:pPr/>
              <a:t>1</a:t>
            </a:fld>
            <a:endParaRPr lang="en-CA" dirty="0"/>
          </a:p>
        </p:txBody>
      </p:sp>
    </p:spTree>
    <p:extLst>
      <p:ext uri="{BB962C8B-B14F-4D97-AF65-F5344CB8AC3E}">
        <p14:creationId xmlns:p14="http://schemas.microsoft.com/office/powerpoint/2010/main" val="2890243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3410B1-68BE-4945-A6A7-3448E1D81F15}"/>
              </a:ext>
            </a:extLst>
          </p:cNvPr>
          <p:cNvPicPr>
            <a:picLocks noChangeAspect="1"/>
          </p:cNvPicPr>
          <p:nvPr/>
        </p:nvPicPr>
        <p:blipFill>
          <a:blip r:embed="rId2"/>
          <a:stretch>
            <a:fillRect/>
          </a:stretch>
        </p:blipFill>
        <p:spPr>
          <a:xfrm>
            <a:off x="2005011" y="297180"/>
            <a:ext cx="8229600" cy="5835015"/>
          </a:xfrm>
          <a:prstGeom prst="rect">
            <a:avLst/>
          </a:prstGeom>
          <a:ln>
            <a:solidFill>
              <a:srgbClr val="31374A"/>
            </a:solidFill>
          </a:ln>
        </p:spPr>
      </p:pic>
    </p:spTree>
    <p:extLst>
      <p:ext uri="{BB962C8B-B14F-4D97-AF65-F5344CB8AC3E}">
        <p14:creationId xmlns:p14="http://schemas.microsoft.com/office/powerpoint/2010/main" val="225733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FC7BF76-AA93-4C44-900C-43C31AD0AF53}"/>
              </a:ext>
            </a:extLst>
          </p:cNvPr>
          <p:cNvPicPr>
            <a:picLocks noChangeAspect="1"/>
          </p:cNvPicPr>
          <p:nvPr/>
        </p:nvPicPr>
        <p:blipFill>
          <a:blip r:embed="rId2"/>
          <a:stretch>
            <a:fillRect/>
          </a:stretch>
        </p:blipFill>
        <p:spPr>
          <a:xfrm>
            <a:off x="4131001" y="270456"/>
            <a:ext cx="3929998" cy="5943600"/>
          </a:xfrm>
          <a:prstGeom prst="rect">
            <a:avLst/>
          </a:prstGeom>
          <a:ln>
            <a:solidFill>
              <a:srgbClr val="31374A"/>
            </a:solidFill>
          </a:ln>
        </p:spPr>
      </p:pic>
    </p:spTree>
    <p:extLst>
      <p:ext uri="{BB962C8B-B14F-4D97-AF65-F5344CB8AC3E}">
        <p14:creationId xmlns:p14="http://schemas.microsoft.com/office/powerpoint/2010/main" val="2693292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8B45F7B-683B-4F1D-AAEB-23F97BF26E4F}"/>
              </a:ext>
            </a:extLst>
          </p:cNvPr>
          <p:cNvSpPr>
            <a:spLocks noGrp="1"/>
          </p:cNvSpPr>
          <p:nvPr>
            <p:ph type="sldNum" sz="quarter" idx="10"/>
          </p:nvPr>
        </p:nvSpPr>
        <p:spPr/>
        <p:txBody>
          <a:bodyPr/>
          <a:lstStyle/>
          <a:p>
            <a:fld id="{A9B67BE4-B697-4B0C-AED9-AED1985FFEB6}" type="slidenum">
              <a:rPr lang="en-CA" smtClean="0"/>
              <a:pPr/>
              <a:t>12</a:t>
            </a:fld>
            <a:endParaRPr lang="en-CA" dirty="0"/>
          </a:p>
        </p:txBody>
      </p:sp>
      <p:sp>
        <p:nvSpPr>
          <p:cNvPr id="6" name="Title 5">
            <a:extLst>
              <a:ext uri="{FF2B5EF4-FFF2-40B4-BE49-F238E27FC236}">
                <a16:creationId xmlns:a16="http://schemas.microsoft.com/office/drawing/2014/main" id="{4806B37F-BA13-4597-B3FC-8896EA161738}"/>
              </a:ext>
            </a:extLst>
          </p:cNvPr>
          <p:cNvSpPr>
            <a:spLocks noGrp="1"/>
          </p:cNvSpPr>
          <p:nvPr>
            <p:ph type="title"/>
          </p:nvPr>
        </p:nvSpPr>
        <p:spPr/>
        <p:txBody>
          <a:bodyPr/>
          <a:lstStyle/>
          <a:p>
            <a:r>
              <a:rPr lang="en-CA" sz="3600" dirty="0">
                <a:solidFill>
                  <a:srgbClr val="FA807E"/>
                </a:solidFill>
              </a:rPr>
              <a:t>Some terminology: The Five ‘R’s</a:t>
            </a:r>
          </a:p>
        </p:txBody>
      </p:sp>
      <p:graphicFrame>
        <p:nvGraphicFramePr>
          <p:cNvPr id="2" name="Table 2">
            <a:extLst>
              <a:ext uri="{FF2B5EF4-FFF2-40B4-BE49-F238E27FC236}">
                <a16:creationId xmlns:a16="http://schemas.microsoft.com/office/drawing/2014/main" id="{65E9F20C-E1F0-4757-B876-B6915B38CCFB}"/>
              </a:ext>
            </a:extLst>
          </p:cNvPr>
          <p:cNvGraphicFramePr>
            <a:graphicFrameLocks noGrp="1"/>
          </p:cNvGraphicFramePr>
          <p:nvPr>
            <p:ph idx="1"/>
            <p:extLst>
              <p:ext uri="{D42A27DB-BD31-4B8C-83A1-F6EECF244321}">
                <p14:modId xmlns:p14="http://schemas.microsoft.com/office/powerpoint/2010/main" val="3761114065"/>
              </p:ext>
            </p:extLst>
          </p:nvPr>
        </p:nvGraphicFramePr>
        <p:xfrm>
          <a:off x="698500" y="1360488"/>
          <a:ext cx="10761662" cy="4663440"/>
        </p:xfrm>
        <a:graphic>
          <a:graphicData uri="http://schemas.openxmlformats.org/drawingml/2006/table">
            <a:tbl>
              <a:tblPr firstRow="1" bandRow="1">
                <a:tableStyleId>{2D5ABB26-0587-4C30-8999-92F81FD0307C}</a:tableStyleId>
              </a:tblPr>
              <a:tblGrid>
                <a:gridCol w="1753235">
                  <a:extLst>
                    <a:ext uri="{9D8B030D-6E8A-4147-A177-3AD203B41FA5}">
                      <a16:colId xmlns:a16="http://schemas.microsoft.com/office/drawing/2014/main" val="2120760573"/>
                    </a:ext>
                  </a:extLst>
                </a:gridCol>
                <a:gridCol w="9008427">
                  <a:extLst>
                    <a:ext uri="{9D8B030D-6E8A-4147-A177-3AD203B41FA5}">
                      <a16:colId xmlns:a16="http://schemas.microsoft.com/office/drawing/2014/main" val="3466856197"/>
                    </a:ext>
                  </a:extLst>
                </a:gridCol>
              </a:tblGrid>
              <a:tr h="370840">
                <a:tc>
                  <a:txBody>
                    <a:bodyPr/>
                    <a:lstStyle/>
                    <a:p>
                      <a:pPr>
                        <a:spcBef>
                          <a:spcPts val="1000"/>
                        </a:spcBef>
                        <a:spcAft>
                          <a:spcPts val="1000"/>
                        </a:spcAft>
                      </a:pPr>
                      <a:r>
                        <a:rPr lang="en-CA" b="1" dirty="0">
                          <a:solidFill>
                            <a:srgbClr val="FA807E"/>
                          </a:solidFill>
                          <a:latin typeface="Poppins" panose="00000500000000000000" pitchFamily="2" charset="0"/>
                          <a:cs typeface="Poppins" panose="00000500000000000000" pitchFamily="2" charset="0"/>
                        </a:rPr>
                        <a:t>Register</a:t>
                      </a:r>
                    </a:p>
                  </a:txBody>
                  <a:tcPr marL="137160" marR="137160" marT="137160" marB="137160"/>
                </a:tc>
                <a:tc>
                  <a:txBody>
                    <a:bodyPr/>
                    <a:lstStyle/>
                    <a:p>
                      <a:pPr marL="0" marR="0" lvl="0" indent="0" algn="l" defTabSz="914400" rtl="0" eaLnBrk="1" fontAlgn="auto" latinLnBrk="0" hangingPunct="1">
                        <a:lnSpc>
                          <a:spcPct val="100000"/>
                        </a:lnSpc>
                        <a:spcBef>
                          <a:spcPts val="1000"/>
                        </a:spcBef>
                        <a:spcAft>
                          <a:spcPts val="1000"/>
                        </a:spcAft>
                        <a:buClrTx/>
                        <a:buSzTx/>
                        <a:buFontTx/>
                        <a:buNone/>
                        <a:tabLst/>
                        <a:defRPr/>
                      </a:pPr>
                      <a:r>
                        <a:rPr lang="en-CA" b="0" dirty="0">
                          <a:latin typeface="Poppins" panose="00000500000000000000" pitchFamily="2" charset="0"/>
                          <a:cs typeface="Poppins" panose="00000500000000000000" pitchFamily="2" charset="0"/>
                        </a:rPr>
                        <a:t>The </a:t>
                      </a:r>
                      <a:r>
                        <a:rPr lang="en-CA" b="1" dirty="0">
                          <a:solidFill>
                            <a:srgbClr val="FA807E"/>
                          </a:solidFill>
                          <a:latin typeface="Poppins" panose="00000500000000000000" pitchFamily="2" charset="0"/>
                          <a:cs typeface="Poppins" panose="00000500000000000000" pitchFamily="2" charset="0"/>
                        </a:rPr>
                        <a:t>register</a:t>
                      </a:r>
                      <a:r>
                        <a:rPr lang="en-CA" b="0" dirty="0">
                          <a:latin typeface="Poppins" panose="00000500000000000000" pitchFamily="2" charset="0"/>
                          <a:cs typeface="Poppins" panose="00000500000000000000" pitchFamily="2" charset="0"/>
                        </a:rPr>
                        <a:t> is the list of HRPA members, firms, and students which includes all the information required by by-law to be on the register. A long time ago, the register was an actual physical register.</a:t>
                      </a:r>
                    </a:p>
                  </a:txBody>
                  <a:tcPr marL="137160" marR="137160" marT="137160" marB="137160"/>
                </a:tc>
                <a:extLst>
                  <a:ext uri="{0D108BD9-81ED-4DB2-BD59-A6C34878D82A}">
                    <a16:rowId xmlns:a16="http://schemas.microsoft.com/office/drawing/2014/main" val="9624140"/>
                  </a:ext>
                </a:extLst>
              </a:tr>
              <a:tr h="370840">
                <a:tc>
                  <a:txBody>
                    <a:bodyPr/>
                    <a:lstStyle/>
                    <a:p>
                      <a:pPr>
                        <a:spcBef>
                          <a:spcPts val="1000"/>
                        </a:spcBef>
                        <a:spcAft>
                          <a:spcPts val="1000"/>
                        </a:spcAft>
                      </a:pPr>
                      <a:r>
                        <a:rPr lang="en-CA" b="1" dirty="0">
                          <a:solidFill>
                            <a:srgbClr val="FA807E"/>
                          </a:solidFill>
                          <a:latin typeface="Poppins" panose="00000500000000000000" pitchFamily="2" charset="0"/>
                          <a:cs typeface="Poppins" panose="00000500000000000000" pitchFamily="2" charset="0"/>
                        </a:rPr>
                        <a:t>Registered</a:t>
                      </a:r>
                    </a:p>
                  </a:txBody>
                  <a:tcPr marL="137160" marR="137160" marT="137160" marB="137160"/>
                </a:tc>
                <a:tc>
                  <a:txBody>
                    <a:bodyPr/>
                    <a:lstStyle/>
                    <a:p>
                      <a:pPr>
                        <a:spcBef>
                          <a:spcPts val="1000"/>
                        </a:spcBef>
                        <a:spcAft>
                          <a:spcPts val="1000"/>
                        </a:spcAft>
                      </a:pPr>
                      <a:r>
                        <a:rPr lang="en-CA" dirty="0">
                          <a:latin typeface="Poppins" panose="00000500000000000000" pitchFamily="2" charset="0"/>
                          <a:cs typeface="Poppins" panose="00000500000000000000" pitchFamily="2" charset="0"/>
                        </a:rPr>
                        <a:t>As in </a:t>
                      </a:r>
                      <a:r>
                        <a:rPr lang="en-CA" b="1" i="1" dirty="0">
                          <a:solidFill>
                            <a:srgbClr val="FA807E"/>
                          </a:solidFill>
                          <a:latin typeface="Poppins" panose="00000500000000000000" pitchFamily="2" charset="0"/>
                          <a:cs typeface="Poppins" panose="00000500000000000000" pitchFamily="2" charset="0"/>
                        </a:rPr>
                        <a:t>Registered</a:t>
                      </a:r>
                      <a:r>
                        <a:rPr lang="en-CA" i="1" dirty="0">
                          <a:latin typeface="Poppins" panose="00000500000000000000" pitchFamily="2" charset="0"/>
                          <a:cs typeface="Poppins" panose="00000500000000000000" pitchFamily="2" charset="0"/>
                        </a:rPr>
                        <a:t> Human Resources Professionals Act, 2013</a:t>
                      </a:r>
                      <a:r>
                        <a:rPr lang="en-CA" dirty="0">
                          <a:latin typeface="Poppins" panose="00000500000000000000" pitchFamily="2" charset="0"/>
                          <a:cs typeface="Poppins" panose="00000500000000000000" pitchFamily="2" charset="0"/>
                        </a:rPr>
                        <a:t>. Being registered means that one has met all the requirements for registration </a:t>
                      </a:r>
                      <a:r>
                        <a:rPr lang="en-CA" u="sng" dirty="0">
                          <a:latin typeface="Poppins" panose="00000500000000000000" pitchFamily="2" charset="0"/>
                          <a:cs typeface="Poppins" panose="00000500000000000000" pitchFamily="2" charset="0"/>
                        </a:rPr>
                        <a:t>and</a:t>
                      </a:r>
                      <a:r>
                        <a:rPr lang="en-CA" dirty="0">
                          <a:latin typeface="Poppins" panose="00000500000000000000" pitchFamily="2" charset="0"/>
                          <a:cs typeface="Poppins" panose="00000500000000000000" pitchFamily="2" charset="0"/>
                        </a:rPr>
                        <a:t> that one’s name and other required information appears on the register.</a:t>
                      </a:r>
                    </a:p>
                  </a:txBody>
                  <a:tcPr marL="137160" marR="137160" marT="137160" marB="137160"/>
                </a:tc>
                <a:extLst>
                  <a:ext uri="{0D108BD9-81ED-4DB2-BD59-A6C34878D82A}">
                    <a16:rowId xmlns:a16="http://schemas.microsoft.com/office/drawing/2014/main" val="2480386153"/>
                  </a:ext>
                </a:extLst>
              </a:tr>
              <a:tr h="370840">
                <a:tc>
                  <a:txBody>
                    <a:bodyPr/>
                    <a:lstStyle/>
                    <a:p>
                      <a:pPr>
                        <a:spcBef>
                          <a:spcPts val="1000"/>
                        </a:spcBef>
                        <a:spcAft>
                          <a:spcPts val="1000"/>
                        </a:spcAft>
                      </a:pPr>
                      <a:r>
                        <a:rPr lang="en-CA" b="1" dirty="0">
                          <a:solidFill>
                            <a:srgbClr val="FA807E"/>
                          </a:solidFill>
                          <a:latin typeface="Poppins" panose="00000500000000000000" pitchFamily="2" charset="0"/>
                          <a:cs typeface="Poppins" panose="00000500000000000000" pitchFamily="2" charset="0"/>
                        </a:rPr>
                        <a:t>Registrant</a:t>
                      </a:r>
                    </a:p>
                  </a:txBody>
                  <a:tcPr marL="137160" marR="137160" marT="137160" marB="137160"/>
                </a:tc>
                <a:tc>
                  <a:txBody>
                    <a:bodyPr/>
                    <a:lstStyle/>
                    <a:p>
                      <a:pPr>
                        <a:spcBef>
                          <a:spcPts val="1000"/>
                        </a:spcBef>
                        <a:spcAft>
                          <a:spcPts val="1000"/>
                        </a:spcAft>
                      </a:pPr>
                      <a:r>
                        <a:rPr lang="en-CA" sz="1800" kern="1200" dirty="0">
                          <a:solidFill>
                            <a:schemeClr val="tx1"/>
                          </a:solidFill>
                          <a:latin typeface="Poppins" panose="00000500000000000000" pitchFamily="2" charset="0"/>
                          <a:ea typeface="+mn-ea"/>
                          <a:cs typeface="Poppins" panose="00000500000000000000" pitchFamily="2" charset="0"/>
                        </a:rPr>
                        <a:t>Any person or entity (aka. firm) that appears on the register is a </a:t>
                      </a:r>
                      <a:r>
                        <a:rPr lang="en-CA" sz="1800" b="1" kern="1200" dirty="0">
                          <a:solidFill>
                            <a:srgbClr val="FA807E"/>
                          </a:solidFill>
                          <a:latin typeface="Poppins" panose="00000500000000000000" pitchFamily="2" charset="0"/>
                          <a:ea typeface="+mn-ea"/>
                          <a:cs typeface="Poppins" panose="00000500000000000000" pitchFamily="2" charset="0"/>
                        </a:rPr>
                        <a:t>registrant</a:t>
                      </a:r>
                      <a:r>
                        <a:rPr lang="en-CA" sz="1800" kern="1200" dirty="0">
                          <a:solidFill>
                            <a:schemeClr val="tx1"/>
                          </a:solidFill>
                          <a:latin typeface="Poppins" panose="00000500000000000000" pitchFamily="2" charset="0"/>
                          <a:ea typeface="+mn-ea"/>
                          <a:cs typeface="Poppins" panose="00000500000000000000" pitchFamily="2" charset="0"/>
                        </a:rPr>
                        <a:t> (not all registrants are members—firms and students are not members but they do appear on the register)</a:t>
                      </a:r>
                    </a:p>
                  </a:txBody>
                  <a:tcPr marL="137160" marR="137160" marT="137160" marB="137160"/>
                </a:tc>
                <a:extLst>
                  <a:ext uri="{0D108BD9-81ED-4DB2-BD59-A6C34878D82A}">
                    <a16:rowId xmlns:a16="http://schemas.microsoft.com/office/drawing/2014/main" val="2283595377"/>
                  </a:ext>
                </a:extLst>
              </a:tr>
              <a:tr h="370840">
                <a:tc>
                  <a:txBody>
                    <a:bodyPr/>
                    <a:lstStyle/>
                    <a:p>
                      <a:pPr>
                        <a:spcBef>
                          <a:spcPts val="1000"/>
                        </a:spcBef>
                        <a:spcAft>
                          <a:spcPts val="1000"/>
                        </a:spcAft>
                      </a:pPr>
                      <a:r>
                        <a:rPr lang="en-CA" b="1" dirty="0">
                          <a:solidFill>
                            <a:srgbClr val="FA807E"/>
                          </a:solidFill>
                          <a:latin typeface="Poppins" panose="00000500000000000000" pitchFamily="2" charset="0"/>
                          <a:cs typeface="Poppins" panose="00000500000000000000" pitchFamily="2" charset="0"/>
                        </a:rPr>
                        <a:t>Registration</a:t>
                      </a:r>
                    </a:p>
                  </a:txBody>
                  <a:tcPr marL="137160" marR="137160" marT="137160" marB="137160"/>
                </a:tc>
                <a:tc>
                  <a:txBody>
                    <a:bodyPr/>
                    <a:lstStyle/>
                    <a:p>
                      <a:pPr>
                        <a:spcBef>
                          <a:spcPts val="1000"/>
                        </a:spcBef>
                        <a:spcAft>
                          <a:spcPts val="1000"/>
                        </a:spcAft>
                      </a:pPr>
                      <a:r>
                        <a:rPr lang="en-CA" b="1" dirty="0">
                          <a:solidFill>
                            <a:srgbClr val="FA807E"/>
                          </a:solidFill>
                          <a:latin typeface="Poppins" panose="00000500000000000000" pitchFamily="2" charset="0"/>
                          <a:cs typeface="Poppins" panose="00000500000000000000" pitchFamily="2" charset="0"/>
                        </a:rPr>
                        <a:t>Registration</a:t>
                      </a:r>
                      <a:r>
                        <a:rPr lang="en-CA" dirty="0">
                          <a:latin typeface="Poppins" panose="00000500000000000000" pitchFamily="2" charset="0"/>
                          <a:cs typeface="Poppins" panose="00000500000000000000" pitchFamily="2" charset="0"/>
                        </a:rPr>
                        <a:t> is the process of placing a person or firm on the register.</a:t>
                      </a:r>
                    </a:p>
                  </a:txBody>
                  <a:tcPr marL="137160" marR="137160" marT="137160" marB="137160"/>
                </a:tc>
                <a:extLst>
                  <a:ext uri="{0D108BD9-81ED-4DB2-BD59-A6C34878D82A}">
                    <a16:rowId xmlns:a16="http://schemas.microsoft.com/office/drawing/2014/main" val="4198781384"/>
                  </a:ext>
                </a:extLst>
              </a:tr>
              <a:tr h="370840">
                <a:tc>
                  <a:txBody>
                    <a:bodyPr/>
                    <a:lstStyle/>
                    <a:p>
                      <a:pPr>
                        <a:spcBef>
                          <a:spcPts val="1000"/>
                        </a:spcBef>
                        <a:spcAft>
                          <a:spcPts val="1000"/>
                        </a:spcAft>
                      </a:pPr>
                      <a:r>
                        <a:rPr lang="en-CA" b="1" dirty="0">
                          <a:solidFill>
                            <a:srgbClr val="FA807E"/>
                          </a:solidFill>
                          <a:latin typeface="Poppins" panose="00000500000000000000" pitchFamily="2" charset="0"/>
                          <a:cs typeface="Poppins" panose="00000500000000000000" pitchFamily="2" charset="0"/>
                        </a:rPr>
                        <a:t>Registrar</a:t>
                      </a:r>
                    </a:p>
                  </a:txBody>
                  <a:tcPr marL="137160" marR="137160" marT="137160" marB="137160"/>
                </a:tc>
                <a:tc>
                  <a:txBody>
                    <a:bodyPr/>
                    <a:lstStyle/>
                    <a:p>
                      <a:pPr>
                        <a:spcBef>
                          <a:spcPts val="1000"/>
                        </a:spcBef>
                        <a:spcAft>
                          <a:spcPts val="1000"/>
                        </a:spcAft>
                      </a:pPr>
                      <a:r>
                        <a:rPr lang="en-CA" b="0" dirty="0">
                          <a:latin typeface="Poppins" panose="00000500000000000000" pitchFamily="2" charset="0"/>
                          <a:cs typeface="Poppins" panose="00000500000000000000" pitchFamily="2" charset="0"/>
                        </a:rPr>
                        <a:t>The </a:t>
                      </a:r>
                      <a:r>
                        <a:rPr lang="en-CA" b="1" dirty="0">
                          <a:solidFill>
                            <a:srgbClr val="FA807E"/>
                          </a:solidFill>
                          <a:latin typeface="Poppins" panose="00000500000000000000" pitchFamily="2" charset="0"/>
                          <a:cs typeface="Poppins" panose="00000500000000000000" pitchFamily="2" charset="0"/>
                        </a:rPr>
                        <a:t>Registrar</a:t>
                      </a:r>
                      <a:r>
                        <a:rPr lang="en-CA" b="0" dirty="0">
                          <a:latin typeface="Poppins" panose="00000500000000000000" pitchFamily="2" charset="0"/>
                          <a:cs typeface="Poppins" panose="00000500000000000000" pitchFamily="2" charset="0"/>
                        </a:rPr>
                        <a:t> is the person authorized in law to (1) establish and maintain a register, and (2) place individuals and firms on the register. </a:t>
                      </a:r>
                      <a:endParaRPr lang="en-CA" dirty="0">
                        <a:latin typeface="Poppins" panose="00000500000000000000" pitchFamily="2" charset="0"/>
                        <a:cs typeface="Poppins" panose="00000500000000000000" pitchFamily="2" charset="0"/>
                      </a:endParaRPr>
                    </a:p>
                  </a:txBody>
                  <a:tcPr marL="137160" marR="137160" marT="137160" marB="137160"/>
                </a:tc>
                <a:extLst>
                  <a:ext uri="{0D108BD9-81ED-4DB2-BD59-A6C34878D82A}">
                    <a16:rowId xmlns:a16="http://schemas.microsoft.com/office/drawing/2014/main" val="3145759381"/>
                  </a:ext>
                </a:extLst>
              </a:tr>
            </a:tbl>
          </a:graphicData>
        </a:graphic>
      </p:graphicFrame>
    </p:spTree>
    <p:extLst>
      <p:ext uri="{BB962C8B-B14F-4D97-AF65-F5344CB8AC3E}">
        <p14:creationId xmlns:p14="http://schemas.microsoft.com/office/powerpoint/2010/main" val="2245197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4605E8-0D02-4C4E-B8C7-188A8B9BF7D0}"/>
              </a:ext>
            </a:extLst>
          </p:cNvPr>
          <p:cNvSpPr>
            <a:spLocks noGrp="1"/>
          </p:cNvSpPr>
          <p:nvPr>
            <p:ph type="sldNum" sz="quarter" idx="10"/>
          </p:nvPr>
        </p:nvSpPr>
        <p:spPr/>
        <p:txBody>
          <a:bodyPr/>
          <a:lstStyle/>
          <a:p>
            <a:fld id="{A9B67BE4-B697-4B0C-AED9-AED1985FFEB6}" type="slidenum">
              <a:rPr lang="en-CA" smtClean="0"/>
              <a:pPr/>
              <a:t>13</a:t>
            </a:fld>
            <a:endParaRPr lang="en-CA" dirty="0"/>
          </a:p>
        </p:txBody>
      </p:sp>
      <p:sp>
        <p:nvSpPr>
          <p:cNvPr id="6" name="TextBox 5">
            <a:extLst>
              <a:ext uri="{FF2B5EF4-FFF2-40B4-BE49-F238E27FC236}">
                <a16:creationId xmlns:a16="http://schemas.microsoft.com/office/drawing/2014/main" id="{CFAC726C-0B1A-47FA-AF2D-8F0312A4B425}"/>
              </a:ext>
            </a:extLst>
          </p:cNvPr>
          <p:cNvSpPr txBox="1"/>
          <p:nvPr/>
        </p:nvSpPr>
        <p:spPr>
          <a:xfrm>
            <a:off x="1745456" y="2452985"/>
            <a:ext cx="8701087" cy="1815882"/>
          </a:xfrm>
          <a:prstGeom prst="rect">
            <a:avLst/>
          </a:prstGeom>
          <a:noFill/>
        </p:spPr>
        <p:txBody>
          <a:bodyPr wrap="square">
            <a:spAutoFit/>
          </a:bodyPr>
          <a:lstStyle/>
          <a:p>
            <a:pPr algn="ctr"/>
            <a:r>
              <a:rPr lang="en-CA" sz="2800" b="1" dirty="0">
                <a:effectLst/>
                <a:latin typeface="Poppins" panose="00000500000000000000" pitchFamily="2" charset="0"/>
                <a:ea typeface="Times New Roman" panose="02020603050405020304" pitchFamily="18" charset="0"/>
                <a:cs typeface="Poppins" panose="00000500000000000000" pitchFamily="2" charset="0"/>
              </a:rPr>
              <a:t>15 </a:t>
            </a:r>
            <a:r>
              <a:rPr lang="en-CA" sz="2800" dirty="0">
                <a:effectLst/>
                <a:latin typeface="Poppins" panose="00000500000000000000" pitchFamily="2" charset="0"/>
                <a:ea typeface="Times New Roman" panose="02020603050405020304" pitchFamily="18" charset="0"/>
                <a:cs typeface="Poppins" panose="00000500000000000000" pitchFamily="2" charset="0"/>
              </a:rPr>
              <a:t>For the purposes of this Act and the by-laws, an individual is not a member of the Association unless the register indicates that he or she is a member.</a:t>
            </a:r>
          </a:p>
        </p:txBody>
      </p:sp>
      <p:sp>
        <p:nvSpPr>
          <p:cNvPr id="7" name="TextBox 6">
            <a:extLst>
              <a:ext uri="{FF2B5EF4-FFF2-40B4-BE49-F238E27FC236}">
                <a16:creationId xmlns:a16="http://schemas.microsoft.com/office/drawing/2014/main" id="{CB215BC2-8A14-40FF-ACF9-C1CC0F836A3E}"/>
              </a:ext>
            </a:extLst>
          </p:cNvPr>
          <p:cNvSpPr txBox="1"/>
          <p:nvPr/>
        </p:nvSpPr>
        <p:spPr>
          <a:xfrm>
            <a:off x="422910" y="1571625"/>
            <a:ext cx="7592143" cy="369332"/>
          </a:xfrm>
          <a:prstGeom prst="rect">
            <a:avLst/>
          </a:prstGeom>
          <a:noFill/>
        </p:spPr>
        <p:txBody>
          <a:bodyPr wrap="none" rtlCol="0">
            <a:spAutoFit/>
          </a:bodyPr>
          <a:lstStyle/>
          <a:p>
            <a:r>
              <a:rPr lang="en-CA" b="1" dirty="0">
                <a:solidFill>
                  <a:srgbClr val="FA807E"/>
                </a:solidFill>
                <a:latin typeface="Poppins" panose="00000500000000000000" pitchFamily="2" charset="0"/>
                <a:cs typeface="Poppins" panose="00000500000000000000" pitchFamily="2" charset="0"/>
              </a:rPr>
              <a:t>From the </a:t>
            </a:r>
            <a:r>
              <a:rPr lang="en-CA" b="1" i="1" dirty="0">
                <a:solidFill>
                  <a:srgbClr val="FA807E"/>
                </a:solidFill>
                <a:latin typeface="Poppins" panose="00000500000000000000" pitchFamily="2" charset="0"/>
                <a:cs typeface="Poppins" panose="00000500000000000000" pitchFamily="2" charset="0"/>
              </a:rPr>
              <a:t>Registered Human Resources Professionals Act, 2013:</a:t>
            </a:r>
          </a:p>
        </p:txBody>
      </p:sp>
    </p:spTree>
    <p:extLst>
      <p:ext uri="{BB962C8B-B14F-4D97-AF65-F5344CB8AC3E}">
        <p14:creationId xmlns:p14="http://schemas.microsoft.com/office/powerpoint/2010/main" val="3246293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46E8FA-00BA-4D56-ADE6-27507FFCC308}"/>
              </a:ext>
            </a:extLst>
          </p:cNvPr>
          <p:cNvSpPr>
            <a:spLocks noGrp="1"/>
          </p:cNvSpPr>
          <p:nvPr>
            <p:ph type="sldNum" sz="quarter" idx="10"/>
          </p:nvPr>
        </p:nvSpPr>
        <p:spPr/>
        <p:txBody>
          <a:bodyPr/>
          <a:lstStyle/>
          <a:p>
            <a:fld id="{A9B67BE4-B697-4B0C-AED9-AED1985FFEB6}" type="slidenum">
              <a:rPr lang="en-CA" smtClean="0"/>
              <a:pPr/>
              <a:t>14</a:t>
            </a:fld>
            <a:endParaRPr lang="en-CA" dirty="0"/>
          </a:p>
        </p:txBody>
      </p:sp>
      <p:sp>
        <p:nvSpPr>
          <p:cNvPr id="3" name="Title 2">
            <a:extLst>
              <a:ext uri="{FF2B5EF4-FFF2-40B4-BE49-F238E27FC236}">
                <a16:creationId xmlns:a16="http://schemas.microsoft.com/office/drawing/2014/main" id="{6C0A6038-600E-4B45-9F28-696C7FC89824}"/>
              </a:ext>
            </a:extLst>
          </p:cNvPr>
          <p:cNvSpPr>
            <a:spLocks noGrp="1"/>
          </p:cNvSpPr>
          <p:nvPr>
            <p:ph type="title"/>
          </p:nvPr>
        </p:nvSpPr>
        <p:spPr/>
        <p:txBody>
          <a:bodyPr/>
          <a:lstStyle/>
          <a:p>
            <a:r>
              <a:rPr lang="en-CA" sz="3600" dirty="0">
                <a:solidFill>
                  <a:srgbClr val="FA807E"/>
                </a:solidFill>
              </a:rPr>
              <a:t>Why do we have a register in the first place?</a:t>
            </a:r>
          </a:p>
        </p:txBody>
      </p:sp>
      <p:sp>
        <p:nvSpPr>
          <p:cNvPr id="4" name="Content Placeholder 3">
            <a:extLst>
              <a:ext uri="{FF2B5EF4-FFF2-40B4-BE49-F238E27FC236}">
                <a16:creationId xmlns:a16="http://schemas.microsoft.com/office/drawing/2014/main" id="{030ED518-B58F-4CD3-93D2-1C94DB25E3B3}"/>
              </a:ext>
            </a:extLst>
          </p:cNvPr>
          <p:cNvSpPr>
            <a:spLocks noGrp="1"/>
          </p:cNvSpPr>
          <p:nvPr>
            <p:ph idx="1"/>
          </p:nvPr>
        </p:nvSpPr>
        <p:spPr>
          <a:xfrm>
            <a:off x="698734" y="1262611"/>
            <a:ext cx="10761429" cy="4853703"/>
          </a:xfrm>
        </p:spPr>
        <p:txBody>
          <a:bodyPr/>
          <a:lstStyle/>
          <a:p>
            <a:pPr>
              <a:lnSpc>
                <a:spcPct val="100000"/>
              </a:lnSpc>
            </a:pPr>
            <a:r>
              <a:rPr lang="en-CA" sz="2400" dirty="0">
                <a:solidFill>
                  <a:srgbClr val="FA807E"/>
                </a:solidFill>
              </a:rPr>
              <a:t>Answer #1</a:t>
            </a:r>
          </a:p>
          <a:p>
            <a:pPr marL="342900" indent="-342900">
              <a:lnSpc>
                <a:spcPct val="100000"/>
              </a:lnSpc>
              <a:buFont typeface="Arial" panose="020B0604020202020204" pitchFamily="34" charset="0"/>
              <a:buChar char="•"/>
            </a:pPr>
            <a:r>
              <a:rPr lang="en-CA" sz="2300" b="0" dirty="0"/>
              <a:t>The register is an important component of professional regulation</a:t>
            </a:r>
          </a:p>
          <a:p>
            <a:pPr marL="342900" indent="-342900">
              <a:lnSpc>
                <a:spcPct val="100000"/>
              </a:lnSpc>
              <a:buFont typeface="Arial" panose="020B0604020202020204" pitchFamily="34" charset="0"/>
              <a:buChar char="•"/>
            </a:pPr>
            <a:r>
              <a:rPr lang="en-CA" sz="2300" b="0" dirty="0"/>
              <a:t>Registers exist primarily for the benefit of the public (although it is also of benefit to registered professionals in that it provides a verifiable means of distinguishing oneself from non-registered practitioners)</a:t>
            </a:r>
          </a:p>
          <a:p>
            <a:pPr marL="342900" indent="-342900">
              <a:lnSpc>
                <a:spcPct val="100000"/>
              </a:lnSpc>
              <a:buFont typeface="Arial" panose="020B0604020202020204" pitchFamily="34" charset="0"/>
              <a:buChar char="•"/>
            </a:pPr>
            <a:r>
              <a:rPr lang="en-CA" sz="2300" b="0" dirty="0"/>
              <a:t>Members of the public (i.e., users of the professional service) have a right to know basic information about the professionals who serve them</a:t>
            </a:r>
          </a:p>
          <a:p>
            <a:pPr marL="342900" indent="-342900">
              <a:lnSpc>
                <a:spcPct val="100000"/>
              </a:lnSpc>
              <a:buFont typeface="Arial" panose="020B0604020202020204" pitchFamily="34" charset="0"/>
              <a:buChar char="•"/>
            </a:pPr>
            <a:r>
              <a:rPr lang="en-CA" sz="2300" b="0" dirty="0"/>
              <a:t>Members of the public (i.e., users of the professional service) have a right to know whether the professionals who serve them are registered (and thus accountable to a professional governing body)</a:t>
            </a:r>
          </a:p>
        </p:txBody>
      </p:sp>
    </p:spTree>
    <p:extLst>
      <p:ext uri="{BB962C8B-B14F-4D97-AF65-F5344CB8AC3E}">
        <p14:creationId xmlns:p14="http://schemas.microsoft.com/office/powerpoint/2010/main" val="357014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46E8FA-00BA-4D56-ADE6-27507FFCC308}"/>
              </a:ext>
            </a:extLst>
          </p:cNvPr>
          <p:cNvSpPr>
            <a:spLocks noGrp="1"/>
          </p:cNvSpPr>
          <p:nvPr>
            <p:ph type="sldNum" sz="quarter" idx="10"/>
          </p:nvPr>
        </p:nvSpPr>
        <p:spPr/>
        <p:txBody>
          <a:bodyPr/>
          <a:lstStyle/>
          <a:p>
            <a:fld id="{A9B67BE4-B697-4B0C-AED9-AED1985FFEB6}" type="slidenum">
              <a:rPr lang="en-CA" smtClean="0"/>
              <a:pPr/>
              <a:t>15</a:t>
            </a:fld>
            <a:endParaRPr lang="en-CA" dirty="0"/>
          </a:p>
        </p:txBody>
      </p:sp>
      <p:sp>
        <p:nvSpPr>
          <p:cNvPr id="3" name="Title 2">
            <a:extLst>
              <a:ext uri="{FF2B5EF4-FFF2-40B4-BE49-F238E27FC236}">
                <a16:creationId xmlns:a16="http://schemas.microsoft.com/office/drawing/2014/main" id="{6C0A6038-600E-4B45-9F28-696C7FC89824}"/>
              </a:ext>
            </a:extLst>
          </p:cNvPr>
          <p:cNvSpPr>
            <a:spLocks noGrp="1"/>
          </p:cNvSpPr>
          <p:nvPr>
            <p:ph type="title"/>
          </p:nvPr>
        </p:nvSpPr>
        <p:spPr/>
        <p:txBody>
          <a:bodyPr/>
          <a:lstStyle/>
          <a:p>
            <a:r>
              <a:rPr lang="en-CA" sz="3600" dirty="0">
                <a:solidFill>
                  <a:srgbClr val="FA807E"/>
                </a:solidFill>
              </a:rPr>
              <a:t>Why do we have a register in the first place?</a:t>
            </a:r>
          </a:p>
        </p:txBody>
      </p:sp>
      <p:sp>
        <p:nvSpPr>
          <p:cNvPr id="4" name="Content Placeholder 3">
            <a:extLst>
              <a:ext uri="{FF2B5EF4-FFF2-40B4-BE49-F238E27FC236}">
                <a16:creationId xmlns:a16="http://schemas.microsoft.com/office/drawing/2014/main" id="{030ED518-B58F-4CD3-93D2-1C94DB25E3B3}"/>
              </a:ext>
            </a:extLst>
          </p:cNvPr>
          <p:cNvSpPr>
            <a:spLocks noGrp="1"/>
          </p:cNvSpPr>
          <p:nvPr>
            <p:ph idx="1"/>
          </p:nvPr>
        </p:nvSpPr>
        <p:spPr>
          <a:xfrm>
            <a:off x="698734" y="1282066"/>
            <a:ext cx="10761429" cy="4853703"/>
          </a:xfrm>
        </p:spPr>
        <p:txBody>
          <a:bodyPr/>
          <a:lstStyle/>
          <a:p>
            <a:pPr>
              <a:lnSpc>
                <a:spcPct val="100000"/>
              </a:lnSpc>
            </a:pPr>
            <a:r>
              <a:rPr lang="en-CA" sz="2400" dirty="0">
                <a:solidFill>
                  <a:srgbClr val="FA807E"/>
                </a:solidFill>
              </a:rPr>
              <a:t>Answer #2</a:t>
            </a:r>
          </a:p>
          <a:p>
            <a:pPr marL="342900" indent="-342900">
              <a:lnSpc>
                <a:spcPct val="100000"/>
              </a:lnSpc>
              <a:buFont typeface="Arial" panose="020B0604020202020204" pitchFamily="34" charset="0"/>
              <a:buChar char="•"/>
            </a:pPr>
            <a:r>
              <a:rPr lang="en-CA" sz="2400" b="0" dirty="0"/>
              <a:t>Because our </a:t>
            </a:r>
            <a:r>
              <a:rPr lang="en-CA" sz="2400" b="0" i="1" dirty="0"/>
              <a:t>Act</a:t>
            </a:r>
            <a:r>
              <a:rPr lang="en-CA" sz="2400" b="0" dirty="0"/>
              <a:t> requires us to do so</a:t>
            </a:r>
          </a:p>
          <a:p>
            <a:pPr marL="342900" indent="-342900">
              <a:lnSpc>
                <a:spcPct val="100000"/>
              </a:lnSpc>
              <a:buFont typeface="Arial" panose="020B0604020202020204" pitchFamily="34" charset="0"/>
              <a:buChar char="•"/>
            </a:pPr>
            <a:r>
              <a:rPr lang="en-CA" sz="2400" b="0" dirty="0"/>
              <a:t>In fact, HRPA has been required to establish and maintain a register since 1990</a:t>
            </a:r>
          </a:p>
        </p:txBody>
      </p:sp>
    </p:spTree>
    <p:extLst>
      <p:ext uri="{BB962C8B-B14F-4D97-AF65-F5344CB8AC3E}">
        <p14:creationId xmlns:p14="http://schemas.microsoft.com/office/powerpoint/2010/main" val="1664512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BE5BF0-FC98-4F6D-B58E-085E625E120C}"/>
              </a:ext>
            </a:extLst>
          </p:cNvPr>
          <p:cNvSpPr>
            <a:spLocks noGrp="1"/>
          </p:cNvSpPr>
          <p:nvPr>
            <p:ph type="sldNum" sz="quarter" idx="10"/>
          </p:nvPr>
        </p:nvSpPr>
        <p:spPr/>
        <p:txBody>
          <a:bodyPr/>
          <a:lstStyle/>
          <a:p>
            <a:fld id="{A9B67BE4-B697-4B0C-AED9-AED1985FFEB6}" type="slidenum">
              <a:rPr lang="en-CA" smtClean="0"/>
              <a:pPr/>
              <a:t>16</a:t>
            </a:fld>
            <a:endParaRPr lang="en-CA" dirty="0"/>
          </a:p>
        </p:txBody>
      </p:sp>
      <p:sp>
        <p:nvSpPr>
          <p:cNvPr id="6" name="Title 5">
            <a:extLst>
              <a:ext uri="{FF2B5EF4-FFF2-40B4-BE49-F238E27FC236}">
                <a16:creationId xmlns:a16="http://schemas.microsoft.com/office/drawing/2014/main" id="{58E3263D-316C-4E4E-BC7B-D100C5BC089F}"/>
              </a:ext>
            </a:extLst>
          </p:cNvPr>
          <p:cNvSpPr>
            <a:spLocks noGrp="1"/>
          </p:cNvSpPr>
          <p:nvPr>
            <p:ph type="title"/>
          </p:nvPr>
        </p:nvSpPr>
        <p:spPr/>
        <p:txBody>
          <a:bodyPr/>
          <a:lstStyle/>
          <a:p>
            <a:r>
              <a:rPr lang="en-CA" sz="3600" dirty="0">
                <a:solidFill>
                  <a:srgbClr val="FA807E"/>
                </a:solidFill>
              </a:rPr>
              <a:t>How long has HRPA had a register?</a:t>
            </a:r>
          </a:p>
        </p:txBody>
      </p:sp>
      <p:graphicFrame>
        <p:nvGraphicFramePr>
          <p:cNvPr id="5" name="Table 5">
            <a:extLst>
              <a:ext uri="{FF2B5EF4-FFF2-40B4-BE49-F238E27FC236}">
                <a16:creationId xmlns:a16="http://schemas.microsoft.com/office/drawing/2014/main" id="{B329650E-F2FC-4890-839F-6075EF6A90F2}"/>
              </a:ext>
            </a:extLst>
          </p:cNvPr>
          <p:cNvGraphicFramePr>
            <a:graphicFrameLocks noGrp="1"/>
          </p:cNvGraphicFramePr>
          <p:nvPr>
            <p:ph idx="1"/>
            <p:extLst>
              <p:ext uri="{D42A27DB-BD31-4B8C-83A1-F6EECF244321}">
                <p14:modId xmlns:p14="http://schemas.microsoft.com/office/powerpoint/2010/main" val="2703044432"/>
              </p:ext>
            </p:extLst>
          </p:nvPr>
        </p:nvGraphicFramePr>
        <p:xfrm>
          <a:off x="698500" y="1686243"/>
          <a:ext cx="10761662" cy="3749040"/>
        </p:xfrm>
        <a:graphic>
          <a:graphicData uri="http://schemas.openxmlformats.org/drawingml/2006/table">
            <a:tbl>
              <a:tblPr firstRow="1" bandRow="1">
                <a:tableStyleId>{5C22544A-7EE6-4342-B048-85BDC9FD1C3A}</a:tableStyleId>
              </a:tblPr>
              <a:tblGrid>
                <a:gridCol w="5380831">
                  <a:extLst>
                    <a:ext uri="{9D8B030D-6E8A-4147-A177-3AD203B41FA5}">
                      <a16:colId xmlns:a16="http://schemas.microsoft.com/office/drawing/2014/main" val="670687699"/>
                    </a:ext>
                  </a:extLst>
                </a:gridCol>
                <a:gridCol w="5380831">
                  <a:extLst>
                    <a:ext uri="{9D8B030D-6E8A-4147-A177-3AD203B41FA5}">
                      <a16:colId xmlns:a16="http://schemas.microsoft.com/office/drawing/2014/main" val="3230495859"/>
                    </a:ext>
                  </a:extLst>
                </a:gridCol>
              </a:tblGrid>
              <a:tr h="370840">
                <a:tc>
                  <a:txBody>
                    <a:bodyPr/>
                    <a:lstStyle/>
                    <a:p>
                      <a:pPr algn="ctr"/>
                      <a:r>
                        <a:rPr lang="en-CA" sz="1600" dirty="0">
                          <a:solidFill>
                            <a:srgbClr val="FA807E"/>
                          </a:solidFill>
                          <a:latin typeface="Poppins" panose="00000500000000000000" pitchFamily="2" charset="0"/>
                          <a:cs typeface="Poppins" panose="00000500000000000000" pitchFamily="2" charset="0"/>
                        </a:rPr>
                        <a:t>The </a:t>
                      </a:r>
                      <a:r>
                        <a:rPr lang="en-CA" sz="1600" b="1" i="1" kern="1200" dirty="0">
                          <a:solidFill>
                            <a:srgbClr val="FA807E"/>
                          </a:solidFill>
                          <a:effectLst/>
                          <a:latin typeface="Poppins" panose="00000500000000000000" pitchFamily="2" charset="0"/>
                          <a:ea typeface="+mn-ea"/>
                          <a:cs typeface="Poppins" panose="00000500000000000000" pitchFamily="2" charset="0"/>
                        </a:rPr>
                        <a:t>Human Resources Professionals Association of Ontario Act, 1990 (now obsolete)</a:t>
                      </a:r>
                      <a:endParaRPr lang="en-CA" sz="1600" dirty="0">
                        <a:solidFill>
                          <a:srgbClr val="FA807E"/>
                        </a:solidFill>
                        <a:latin typeface="Poppins" panose="00000500000000000000" pitchFamily="2" charset="0"/>
                        <a:cs typeface="Poppins" panose="00000500000000000000" pitchFamily="2" charset="0"/>
                      </a:endParaRPr>
                    </a:p>
                  </a:txBody>
                  <a:tcPr marL="137160" marR="137160" marT="137160" marB="137160"/>
                </a:tc>
                <a:tc>
                  <a:txBody>
                    <a:bodyPr/>
                    <a:lstStyle/>
                    <a:p>
                      <a:pPr algn="ctr"/>
                      <a:r>
                        <a:rPr lang="en-CA" sz="1600" b="1" kern="1200" dirty="0">
                          <a:solidFill>
                            <a:srgbClr val="FA807E"/>
                          </a:solidFill>
                          <a:effectLst/>
                          <a:latin typeface="Poppins" panose="00000500000000000000" pitchFamily="2" charset="0"/>
                          <a:ea typeface="+mn-ea"/>
                          <a:cs typeface="Poppins" panose="00000500000000000000" pitchFamily="2" charset="0"/>
                        </a:rPr>
                        <a:t>The </a:t>
                      </a:r>
                      <a:r>
                        <a:rPr lang="en-CA" sz="1600" b="1" i="1" kern="1200" dirty="0">
                          <a:solidFill>
                            <a:srgbClr val="FA807E"/>
                          </a:solidFill>
                          <a:effectLst/>
                          <a:latin typeface="Poppins" panose="00000500000000000000" pitchFamily="2" charset="0"/>
                          <a:ea typeface="+mn-ea"/>
                          <a:cs typeface="Poppins" panose="00000500000000000000" pitchFamily="2" charset="0"/>
                        </a:rPr>
                        <a:t>Registered Human Resources Professionals Act, 2013 (our current legislation)</a:t>
                      </a:r>
                      <a:endParaRPr lang="en-CA" sz="1600" dirty="0">
                        <a:solidFill>
                          <a:srgbClr val="FA807E"/>
                        </a:solidFill>
                        <a:latin typeface="Poppins" panose="00000500000000000000" pitchFamily="2" charset="0"/>
                        <a:cs typeface="Poppins" panose="00000500000000000000" pitchFamily="2" charset="0"/>
                      </a:endParaRPr>
                    </a:p>
                  </a:txBody>
                  <a:tcPr marL="137160" marR="137160" marT="137160" marB="137160"/>
                </a:tc>
                <a:extLst>
                  <a:ext uri="{0D108BD9-81ED-4DB2-BD59-A6C34878D82A}">
                    <a16:rowId xmlns:a16="http://schemas.microsoft.com/office/drawing/2014/main" val="1666869035"/>
                  </a:ext>
                </a:extLst>
              </a:tr>
              <a:tr h="370840">
                <a:tc>
                  <a:txBody>
                    <a:bodyPr/>
                    <a:lstStyle/>
                    <a:p>
                      <a:r>
                        <a:rPr lang="en-CA" sz="1600" b="1" i="1" kern="1200" dirty="0">
                          <a:solidFill>
                            <a:schemeClr val="dk1"/>
                          </a:solidFill>
                          <a:effectLst/>
                          <a:latin typeface="Poppins" panose="00000500000000000000" pitchFamily="2" charset="0"/>
                          <a:ea typeface="+mn-ea"/>
                          <a:cs typeface="Poppins" panose="00000500000000000000" pitchFamily="2" charset="0"/>
                        </a:rPr>
                        <a:t>5</a:t>
                      </a:r>
                      <a:r>
                        <a:rPr lang="en-CA" sz="1600" i="1" kern="1200" dirty="0">
                          <a:solidFill>
                            <a:schemeClr val="dk1"/>
                          </a:solidFill>
                          <a:effectLst/>
                          <a:latin typeface="Poppins" panose="00000500000000000000" pitchFamily="2" charset="0"/>
                          <a:ea typeface="+mn-ea"/>
                          <a:cs typeface="Poppins" panose="00000500000000000000" pitchFamily="2" charset="0"/>
                        </a:rPr>
                        <a:t> (2) The Registrar shall keep a register in which shall be entered the names of all members of the Association in good standing, their status, and the categories of qualification to which any registration or certificate relates and within which any member has the rights and privileges of practice.</a:t>
                      </a:r>
                      <a:endParaRPr lang="en-CA" sz="1600" dirty="0">
                        <a:latin typeface="Poppins" panose="00000500000000000000" pitchFamily="2" charset="0"/>
                        <a:cs typeface="Poppins" panose="00000500000000000000" pitchFamily="2" charset="0"/>
                      </a:endParaRPr>
                    </a:p>
                  </a:txBody>
                  <a:tcPr marL="137160" marR="137160" marT="137160" marB="137160">
                    <a:solidFill>
                      <a:srgbClr val="B5D9D6"/>
                    </a:solidFill>
                  </a:tcPr>
                </a:tc>
                <a:tc>
                  <a:txBody>
                    <a:bodyPr/>
                    <a:lstStyle/>
                    <a:p>
                      <a:r>
                        <a:rPr lang="en-CA" sz="1600" b="1" i="1" kern="1200" dirty="0">
                          <a:solidFill>
                            <a:schemeClr val="dk1"/>
                          </a:solidFill>
                          <a:effectLst/>
                          <a:latin typeface="Poppins" panose="00000500000000000000" pitchFamily="2" charset="0"/>
                          <a:ea typeface="+mn-ea"/>
                          <a:cs typeface="Poppins" panose="00000500000000000000" pitchFamily="2" charset="0"/>
                        </a:rPr>
                        <a:t>60 </a:t>
                      </a:r>
                      <a:r>
                        <a:rPr lang="en-CA" sz="1600" i="1" kern="1200" dirty="0">
                          <a:solidFill>
                            <a:schemeClr val="dk1"/>
                          </a:solidFill>
                          <a:effectLst/>
                          <a:latin typeface="Poppins" panose="00000500000000000000" pitchFamily="2" charset="0"/>
                          <a:ea typeface="+mn-ea"/>
                          <a:cs typeface="Poppins" panose="00000500000000000000" pitchFamily="2" charset="0"/>
                        </a:rPr>
                        <a:t>(1) The Registrar shall establish and maintain a register of the members of the Association, firms and students, and the register shall contain the information required by the by-laws to be included.</a:t>
                      </a:r>
                      <a:endParaRPr lang="en-CA" sz="1600" dirty="0">
                        <a:latin typeface="Poppins" panose="00000500000000000000" pitchFamily="2" charset="0"/>
                        <a:cs typeface="Poppins" panose="00000500000000000000" pitchFamily="2" charset="0"/>
                      </a:endParaRPr>
                    </a:p>
                  </a:txBody>
                  <a:tcPr marL="137160" marR="137160" marT="137160" marB="137160">
                    <a:solidFill>
                      <a:srgbClr val="B5D9D6"/>
                    </a:solidFill>
                  </a:tcPr>
                </a:tc>
                <a:extLst>
                  <a:ext uri="{0D108BD9-81ED-4DB2-BD59-A6C34878D82A}">
                    <a16:rowId xmlns:a16="http://schemas.microsoft.com/office/drawing/2014/main" val="511614382"/>
                  </a:ext>
                </a:extLst>
              </a:tr>
              <a:tr h="370840">
                <a:tc>
                  <a:txBody>
                    <a:bodyPr/>
                    <a:lstStyle/>
                    <a:p>
                      <a:r>
                        <a:rPr lang="en-CA" sz="1600" b="1" i="1" kern="1200" dirty="0">
                          <a:solidFill>
                            <a:schemeClr val="dk1"/>
                          </a:solidFill>
                          <a:effectLst/>
                          <a:latin typeface="Poppins" panose="00000500000000000000" pitchFamily="2" charset="0"/>
                          <a:ea typeface="+mn-ea"/>
                          <a:cs typeface="Poppins" panose="00000500000000000000" pitchFamily="2" charset="0"/>
                        </a:rPr>
                        <a:t>5</a:t>
                      </a:r>
                      <a:r>
                        <a:rPr lang="en-CA" sz="1600" i="1" kern="1200" dirty="0">
                          <a:solidFill>
                            <a:schemeClr val="dk1"/>
                          </a:solidFill>
                          <a:effectLst/>
                          <a:latin typeface="Poppins" panose="00000500000000000000" pitchFamily="2" charset="0"/>
                          <a:ea typeface="+mn-ea"/>
                          <a:cs typeface="Poppins" panose="00000500000000000000" pitchFamily="2" charset="0"/>
                        </a:rPr>
                        <a:t> (3) The register shall be open to examination by the public at the office of the association during normal business hours.</a:t>
                      </a:r>
                      <a:endParaRPr lang="en-CA" sz="1600" dirty="0">
                        <a:latin typeface="Poppins" panose="00000500000000000000" pitchFamily="2" charset="0"/>
                        <a:cs typeface="Poppins" panose="00000500000000000000" pitchFamily="2" charset="0"/>
                      </a:endParaRPr>
                    </a:p>
                  </a:txBody>
                  <a:tcPr marL="137160" marR="137160" marT="137160" marB="137160">
                    <a:solidFill>
                      <a:srgbClr val="B5D9D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b="1" i="1" kern="1200" dirty="0">
                          <a:solidFill>
                            <a:schemeClr val="dk1"/>
                          </a:solidFill>
                          <a:effectLst/>
                          <a:latin typeface="Poppins" panose="00000500000000000000" pitchFamily="2" charset="0"/>
                          <a:ea typeface="+mn-ea"/>
                          <a:cs typeface="Poppins" panose="00000500000000000000" pitchFamily="2" charset="0"/>
                        </a:rPr>
                        <a:t>60</a:t>
                      </a:r>
                      <a:r>
                        <a:rPr lang="en-CA" sz="1600" i="1" kern="1200" dirty="0">
                          <a:solidFill>
                            <a:schemeClr val="dk1"/>
                          </a:solidFill>
                          <a:effectLst/>
                          <a:latin typeface="Poppins" panose="00000500000000000000" pitchFamily="2" charset="0"/>
                          <a:ea typeface="+mn-ea"/>
                          <a:cs typeface="Poppins" panose="00000500000000000000" pitchFamily="2" charset="0"/>
                        </a:rPr>
                        <a:t> (2) The register shall be open to examination by the public at the Association’s head office during normal office hours.</a:t>
                      </a:r>
                      <a:endParaRPr lang="en-CA" sz="1600" kern="1200" dirty="0">
                        <a:solidFill>
                          <a:schemeClr val="dk1"/>
                        </a:solidFill>
                        <a:effectLst/>
                        <a:latin typeface="Poppins" panose="00000500000000000000" pitchFamily="2" charset="0"/>
                        <a:ea typeface="+mn-ea"/>
                        <a:cs typeface="Poppins" panose="00000500000000000000" pitchFamily="2" charset="0"/>
                      </a:endParaRPr>
                    </a:p>
                  </a:txBody>
                  <a:tcPr marL="137160" marR="137160" marT="137160" marB="137160">
                    <a:solidFill>
                      <a:srgbClr val="B5D9D6"/>
                    </a:solidFill>
                  </a:tcPr>
                </a:tc>
                <a:extLst>
                  <a:ext uri="{0D108BD9-81ED-4DB2-BD59-A6C34878D82A}">
                    <a16:rowId xmlns:a16="http://schemas.microsoft.com/office/drawing/2014/main" val="22242838"/>
                  </a:ext>
                </a:extLst>
              </a:tr>
            </a:tbl>
          </a:graphicData>
        </a:graphic>
      </p:graphicFrame>
    </p:spTree>
    <p:extLst>
      <p:ext uri="{BB962C8B-B14F-4D97-AF65-F5344CB8AC3E}">
        <p14:creationId xmlns:p14="http://schemas.microsoft.com/office/powerpoint/2010/main" val="4115863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B74B42-4A92-478B-83B6-FFF12D465CAB}"/>
              </a:ext>
            </a:extLst>
          </p:cNvPr>
          <p:cNvSpPr>
            <a:spLocks noGrp="1"/>
          </p:cNvSpPr>
          <p:nvPr>
            <p:ph type="sldNum" sz="quarter" idx="10"/>
          </p:nvPr>
        </p:nvSpPr>
        <p:spPr/>
        <p:txBody>
          <a:bodyPr/>
          <a:lstStyle/>
          <a:p>
            <a:fld id="{A9B67BE4-B697-4B0C-AED9-AED1985FFEB6}" type="slidenum">
              <a:rPr lang="en-CA" smtClean="0"/>
              <a:pPr/>
              <a:t>17</a:t>
            </a:fld>
            <a:endParaRPr lang="en-CA" dirty="0"/>
          </a:p>
        </p:txBody>
      </p:sp>
      <p:sp>
        <p:nvSpPr>
          <p:cNvPr id="3" name="Title 2">
            <a:extLst>
              <a:ext uri="{FF2B5EF4-FFF2-40B4-BE49-F238E27FC236}">
                <a16:creationId xmlns:a16="http://schemas.microsoft.com/office/drawing/2014/main" id="{4BBCE772-3FB2-4FE8-B5F1-A97C3B2BC806}"/>
              </a:ext>
            </a:extLst>
          </p:cNvPr>
          <p:cNvSpPr>
            <a:spLocks noGrp="1"/>
          </p:cNvSpPr>
          <p:nvPr>
            <p:ph type="title"/>
          </p:nvPr>
        </p:nvSpPr>
        <p:spPr/>
        <p:txBody>
          <a:bodyPr/>
          <a:lstStyle/>
          <a:p>
            <a:r>
              <a:rPr lang="en-CA" sz="3600" dirty="0">
                <a:solidFill>
                  <a:srgbClr val="FA807E"/>
                </a:solidFill>
              </a:rPr>
              <a:t>What information does the register contain?</a:t>
            </a:r>
          </a:p>
        </p:txBody>
      </p:sp>
      <p:pic>
        <p:nvPicPr>
          <p:cNvPr id="8" name="Picture 7">
            <a:extLst>
              <a:ext uri="{FF2B5EF4-FFF2-40B4-BE49-F238E27FC236}">
                <a16:creationId xmlns:a16="http://schemas.microsoft.com/office/drawing/2014/main" id="{1BA8C667-6650-4952-86C1-8C59239B0416}"/>
              </a:ext>
            </a:extLst>
          </p:cNvPr>
          <p:cNvPicPr>
            <a:picLocks noChangeAspect="1"/>
          </p:cNvPicPr>
          <p:nvPr/>
        </p:nvPicPr>
        <p:blipFill>
          <a:blip r:embed="rId2"/>
          <a:stretch>
            <a:fillRect/>
          </a:stretch>
        </p:blipFill>
        <p:spPr>
          <a:xfrm>
            <a:off x="2368667" y="2414778"/>
            <a:ext cx="7315200" cy="1864404"/>
          </a:xfrm>
          <a:prstGeom prst="rect">
            <a:avLst/>
          </a:prstGeom>
        </p:spPr>
      </p:pic>
      <p:sp>
        <p:nvSpPr>
          <p:cNvPr id="9" name="TextBox 8">
            <a:extLst>
              <a:ext uri="{FF2B5EF4-FFF2-40B4-BE49-F238E27FC236}">
                <a16:creationId xmlns:a16="http://schemas.microsoft.com/office/drawing/2014/main" id="{B6851D55-4E43-4EF5-977E-A2BD2053B503}"/>
              </a:ext>
            </a:extLst>
          </p:cNvPr>
          <p:cNvSpPr txBox="1"/>
          <p:nvPr/>
        </p:nvSpPr>
        <p:spPr>
          <a:xfrm>
            <a:off x="698734" y="1721664"/>
            <a:ext cx="9671237" cy="369332"/>
          </a:xfrm>
          <a:prstGeom prst="rect">
            <a:avLst/>
          </a:prstGeom>
          <a:noFill/>
        </p:spPr>
        <p:txBody>
          <a:bodyPr wrap="none" rtlCol="0">
            <a:spAutoFit/>
          </a:bodyPr>
          <a:lstStyle/>
          <a:p>
            <a:r>
              <a:rPr lang="en-CA" b="1" dirty="0">
                <a:solidFill>
                  <a:srgbClr val="FA807E"/>
                </a:solidFill>
                <a:latin typeface="Poppins" panose="00000500000000000000" pitchFamily="2" charset="0"/>
                <a:cs typeface="Poppins" panose="00000500000000000000" pitchFamily="2" charset="0"/>
              </a:rPr>
              <a:t>The information that is to be contained in the register is specified in the By-laws:</a:t>
            </a:r>
          </a:p>
        </p:txBody>
      </p:sp>
    </p:spTree>
    <p:extLst>
      <p:ext uri="{BB962C8B-B14F-4D97-AF65-F5344CB8AC3E}">
        <p14:creationId xmlns:p14="http://schemas.microsoft.com/office/powerpoint/2010/main" val="2093652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B74B42-4A92-478B-83B6-FFF12D465CAB}"/>
              </a:ext>
            </a:extLst>
          </p:cNvPr>
          <p:cNvSpPr>
            <a:spLocks noGrp="1"/>
          </p:cNvSpPr>
          <p:nvPr>
            <p:ph type="sldNum" sz="quarter" idx="10"/>
          </p:nvPr>
        </p:nvSpPr>
        <p:spPr/>
        <p:txBody>
          <a:bodyPr/>
          <a:lstStyle/>
          <a:p>
            <a:fld id="{A9B67BE4-B697-4B0C-AED9-AED1985FFEB6}" type="slidenum">
              <a:rPr lang="en-CA" smtClean="0"/>
              <a:pPr/>
              <a:t>18</a:t>
            </a:fld>
            <a:endParaRPr lang="en-CA" dirty="0"/>
          </a:p>
        </p:txBody>
      </p:sp>
      <p:sp>
        <p:nvSpPr>
          <p:cNvPr id="3" name="Title 2">
            <a:extLst>
              <a:ext uri="{FF2B5EF4-FFF2-40B4-BE49-F238E27FC236}">
                <a16:creationId xmlns:a16="http://schemas.microsoft.com/office/drawing/2014/main" id="{4BBCE772-3FB2-4FE8-B5F1-A97C3B2BC806}"/>
              </a:ext>
            </a:extLst>
          </p:cNvPr>
          <p:cNvSpPr>
            <a:spLocks noGrp="1"/>
          </p:cNvSpPr>
          <p:nvPr>
            <p:ph type="title"/>
          </p:nvPr>
        </p:nvSpPr>
        <p:spPr/>
        <p:txBody>
          <a:bodyPr/>
          <a:lstStyle/>
          <a:p>
            <a:r>
              <a:rPr lang="en-CA" sz="3600" dirty="0">
                <a:solidFill>
                  <a:srgbClr val="FA807E"/>
                </a:solidFill>
              </a:rPr>
              <a:t>What information does the register contain?</a:t>
            </a:r>
          </a:p>
        </p:txBody>
      </p:sp>
      <p:sp>
        <p:nvSpPr>
          <p:cNvPr id="4" name="Content Placeholder 3">
            <a:extLst>
              <a:ext uri="{FF2B5EF4-FFF2-40B4-BE49-F238E27FC236}">
                <a16:creationId xmlns:a16="http://schemas.microsoft.com/office/drawing/2014/main" id="{0D813161-2BBC-4A0E-A7EB-60AF0C0A6C93}"/>
              </a:ext>
            </a:extLst>
          </p:cNvPr>
          <p:cNvSpPr>
            <a:spLocks noGrp="1"/>
          </p:cNvSpPr>
          <p:nvPr>
            <p:ph idx="1"/>
          </p:nvPr>
        </p:nvSpPr>
        <p:spPr>
          <a:xfrm>
            <a:off x="698734" y="1096876"/>
            <a:ext cx="10761429" cy="4853703"/>
          </a:xfrm>
        </p:spPr>
        <p:txBody>
          <a:bodyPr/>
          <a:lstStyle/>
          <a:p>
            <a:pPr marL="342900" marR="0" lvl="0" indent="-342900">
              <a:lnSpc>
                <a:spcPct val="100000"/>
              </a:lnSpc>
              <a:spcBef>
                <a:spcPts val="0"/>
              </a:spcBef>
              <a:spcAft>
                <a:spcPts val="600"/>
              </a:spcAft>
              <a:buSzPts val="1050"/>
              <a:buFont typeface="Calibri Light" panose="020F0302020204030204" pitchFamily="34" charset="0"/>
              <a:buAutoNum type="arabicParenBoth"/>
              <a:tabLst>
                <a:tab pos="591820" algn="l"/>
              </a:tabLst>
            </a:pPr>
            <a:r>
              <a:rPr lang="en-US" sz="1200" b="0" spc="-5" dirty="0">
                <a:effectLst/>
                <a:ea typeface="Calibri Light" panose="020F0302020204030204" pitchFamily="34" charset="0"/>
              </a:rPr>
              <a:t>the</a:t>
            </a:r>
            <a:r>
              <a:rPr lang="en-US" sz="1200" b="0" spc="5" dirty="0">
                <a:effectLst/>
                <a:ea typeface="Calibri Light" panose="020F0302020204030204" pitchFamily="34" charset="0"/>
              </a:rPr>
              <a:t> </a:t>
            </a:r>
            <a:r>
              <a:rPr lang="en-US" sz="1200" b="0" spc="-5" dirty="0">
                <a:effectLst/>
                <a:ea typeface="Calibri Light" panose="020F0302020204030204" pitchFamily="34" charset="0"/>
              </a:rPr>
              <a:t>names</a:t>
            </a:r>
            <a:r>
              <a:rPr lang="en-US" sz="1200" b="0" spc="-20" dirty="0">
                <a:effectLst/>
                <a:ea typeface="Calibri Light" panose="020F0302020204030204" pitchFamily="34" charset="0"/>
              </a:rPr>
              <a:t> of</a:t>
            </a:r>
            <a:r>
              <a:rPr lang="en-US" sz="1200" b="0" spc="-5" dirty="0">
                <a:effectLst/>
                <a:ea typeface="Calibri Light" panose="020F0302020204030204" pitchFamily="34" charset="0"/>
              </a:rPr>
              <a:t> all Members</a:t>
            </a:r>
            <a:r>
              <a:rPr lang="en-US" sz="1200" b="0" spc="-20" dirty="0">
                <a:effectLst/>
                <a:ea typeface="Calibri Light" panose="020F0302020204030204" pitchFamily="34" charset="0"/>
              </a:rPr>
              <a:t> </a:t>
            </a:r>
            <a:r>
              <a:rPr lang="en-US" sz="1200" b="0" spc="-10" dirty="0">
                <a:effectLst/>
                <a:ea typeface="Calibri Light" panose="020F0302020204030204" pitchFamily="34" charset="0"/>
              </a:rPr>
              <a:t>and</a:t>
            </a:r>
            <a:r>
              <a:rPr lang="en-US" sz="1200" b="0" spc="5" dirty="0">
                <a:effectLst/>
                <a:ea typeface="Calibri Light" panose="020F0302020204030204" pitchFamily="34" charset="0"/>
              </a:rPr>
              <a:t> </a:t>
            </a:r>
            <a:r>
              <a:rPr lang="en-US" sz="1200" b="0" spc="-5" dirty="0">
                <a:effectLst/>
                <a:ea typeface="Calibri Light" panose="020F0302020204030204" pitchFamily="34" charset="0"/>
              </a:rPr>
              <a:t>former</a:t>
            </a:r>
            <a:r>
              <a:rPr lang="en-US" sz="1200" b="0" spc="-75" dirty="0">
                <a:effectLst/>
                <a:ea typeface="Calibri Light" panose="020F0302020204030204" pitchFamily="34" charset="0"/>
              </a:rPr>
              <a:t> </a:t>
            </a:r>
            <a:r>
              <a:rPr lang="en-US" sz="1200" b="0" spc="-5" dirty="0">
                <a:effectLst/>
                <a:ea typeface="Calibri Light" panose="020F0302020204030204" pitchFamily="34" charset="0"/>
              </a:rPr>
              <a:t>Members;</a:t>
            </a:r>
            <a:endParaRPr lang="en-CA" sz="1200" b="0" spc="-20" dirty="0">
              <a:effectLst/>
              <a:ea typeface="Calibri Light" panose="020F0302020204030204" pitchFamily="34" charset="0"/>
            </a:endParaRPr>
          </a:p>
          <a:p>
            <a:pPr marL="342900" marR="0" lvl="0" indent="-342900">
              <a:lnSpc>
                <a:spcPct val="100000"/>
              </a:lnSpc>
              <a:spcBef>
                <a:spcPts val="0"/>
              </a:spcBef>
              <a:spcAft>
                <a:spcPts val="600"/>
              </a:spcAft>
              <a:buSzPts val="1050"/>
              <a:buFont typeface="Calibri Light" panose="020F0302020204030204" pitchFamily="34" charset="0"/>
              <a:buAutoNum type="arabicParenBoth"/>
              <a:tabLst>
                <a:tab pos="591185" algn="l"/>
              </a:tabLst>
            </a:pPr>
            <a:r>
              <a:rPr lang="en-US" sz="1200" b="0" spc="-5" dirty="0">
                <a:effectLst/>
                <a:ea typeface="Calibri Light" panose="020F0302020204030204" pitchFamily="34" charset="0"/>
              </a:rPr>
              <a:t>the</a:t>
            </a:r>
            <a:r>
              <a:rPr lang="en-US" sz="1200" b="0" spc="5" dirty="0">
                <a:effectLst/>
                <a:ea typeface="Calibri Light" panose="020F0302020204030204" pitchFamily="34" charset="0"/>
              </a:rPr>
              <a:t> </a:t>
            </a:r>
            <a:r>
              <a:rPr lang="en-US" sz="1200" b="0" spc="-5" dirty="0">
                <a:effectLst/>
                <a:ea typeface="Calibri Light" panose="020F0302020204030204" pitchFamily="34" charset="0"/>
              </a:rPr>
              <a:t>Member’s</a:t>
            </a:r>
            <a:r>
              <a:rPr lang="en-US" sz="1200" b="0" spc="-20" dirty="0">
                <a:effectLst/>
                <a:ea typeface="Calibri Light" panose="020F0302020204030204" pitchFamily="34" charset="0"/>
              </a:rPr>
              <a:t> </a:t>
            </a:r>
            <a:r>
              <a:rPr lang="en-US" sz="1200" b="0" spc="-10" dirty="0">
                <a:effectLst/>
                <a:ea typeface="Calibri Light" panose="020F0302020204030204" pitchFamily="34" charset="0"/>
              </a:rPr>
              <a:t>class </a:t>
            </a:r>
            <a:r>
              <a:rPr lang="en-US" sz="1200" b="0" spc="-20" dirty="0">
                <a:effectLst/>
                <a:ea typeface="Calibri Light" panose="020F0302020204030204" pitchFamily="34" charset="0"/>
              </a:rPr>
              <a:t>of</a:t>
            </a:r>
            <a:r>
              <a:rPr lang="en-US" sz="1200" b="0" spc="-40" dirty="0">
                <a:effectLst/>
                <a:ea typeface="Calibri Light" panose="020F0302020204030204" pitchFamily="34" charset="0"/>
              </a:rPr>
              <a:t> </a:t>
            </a:r>
            <a:r>
              <a:rPr lang="en-US" sz="1200" b="0" spc="-5" dirty="0">
                <a:effectLst/>
                <a:ea typeface="Calibri Light" panose="020F0302020204030204" pitchFamily="34" charset="0"/>
              </a:rPr>
              <a:t>Membership;</a:t>
            </a:r>
            <a:endParaRPr lang="en-CA" sz="1200" b="0" spc="-20" dirty="0">
              <a:effectLst/>
              <a:ea typeface="Calibri Light" panose="020F0302020204030204" pitchFamily="34" charset="0"/>
            </a:endParaRPr>
          </a:p>
          <a:p>
            <a:pPr marL="342900" marR="0" lvl="0" indent="-342900">
              <a:lnSpc>
                <a:spcPct val="100000"/>
              </a:lnSpc>
              <a:spcBef>
                <a:spcPts val="0"/>
              </a:spcBef>
              <a:spcAft>
                <a:spcPts val="600"/>
              </a:spcAft>
              <a:buSzPts val="1050"/>
              <a:buFont typeface="Calibri Light" panose="020F0302020204030204" pitchFamily="34" charset="0"/>
              <a:buAutoNum type="arabicParenBoth"/>
              <a:tabLst>
                <a:tab pos="591185" algn="l"/>
              </a:tabLst>
            </a:pPr>
            <a:r>
              <a:rPr lang="en-US" sz="1200" b="0" spc="-5" dirty="0">
                <a:effectLst/>
                <a:ea typeface="Calibri Light" panose="020F0302020204030204" pitchFamily="34" charset="0"/>
              </a:rPr>
              <a:t>whether </a:t>
            </a:r>
            <a:r>
              <a:rPr lang="en-US" sz="1200" b="0" spc="-20" dirty="0">
                <a:effectLst/>
                <a:ea typeface="Calibri Light" panose="020F0302020204030204" pitchFamily="34" charset="0"/>
              </a:rPr>
              <a:t>the</a:t>
            </a:r>
            <a:r>
              <a:rPr lang="en-US" sz="1200" b="0" spc="-30" dirty="0">
                <a:effectLst/>
                <a:ea typeface="Calibri Light" panose="020F0302020204030204" pitchFamily="34" charset="0"/>
              </a:rPr>
              <a:t> </a:t>
            </a:r>
            <a:r>
              <a:rPr lang="en-US" sz="1200" b="0" spc="-5" dirty="0">
                <a:effectLst/>
                <a:ea typeface="Calibri Light" panose="020F0302020204030204" pitchFamily="34" charset="0"/>
              </a:rPr>
              <a:t>Member is</a:t>
            </a:r>
            <a:r>
              <a:rPr lang="en-US" sz="1200" b="0" spc="-10" dirty="0">
                <a:effectLst/>
                <a:ea typeface="Calibri Light" panose="020F0302020204030204" pitchFamily="34" charset="0"/>
              </a:rPr>
              <a:t> </a:t>
            </a:r>
            <a:r>
              <a:rPr lang="en-US" sz="1200" b="0" spc="-20" dirty="0">
                <a:effectLst/>
                <a:ea typeface="Calibri Light" panose="020F0302020204030204" pitchFamily="34" charset="0"/>
              </a:rPr>
              <a:t>a</a:t>
            </a:r>
            <a:r>
              <a:rPr lang="en-US" sz="1200" b="0" spc="-5" dirty="0">
                <a:effectLst/>
                <a:ea typeface="Calibri Light" panose="020F0302020204030204" pitchFamily="34" charset="0"/>
              </a:rPr>
              <a:t> Practitioner </a:t>
            </a:r>
            <a:r>
              <a:rPr lang="en-US" sz="1200" b="0" spc="-10" dirty="0">
                <a:effectLst/>
                <a:ea typeface="Calibri Light" panose="020F0302020204030204" pitchFamily="34" charset="0"/>
              </a:rPr>
              <a:t>Member</a:t>
            </a:r>
            <a:r>
              <a:rPr lang="en-US" sz="1200" b="0" spc="-15" dirty="0">
                <a:effectLst/>
                <a:ea typeface="Calibri Light" panose="020F0302020204030204" pitchFamily="34" charset="0"/>
              </a:rPr>
              <a:t> </a:t>
            </a:r>
            <a:r>
              <a:rPr lang="en-US" sz="1200" b="0" spc="-20" dirty="0">
                <a:effectLst/>
                <a:ea typeface="Calibri Light" panose="020F0302020204030204" pitchFamily="34" charset="0"/>
              </a:rPr>
              <a:t>or</a:t>
            </a:r>
            <a:r>
              <a:rPr lang="en-US" sz="1200" b="0" spc="-5" dirty="0">
                <a:effectLst/>
                <a:ea typeface="Calibri Light" panose="020F0302020204030204" pitchFamily="34" charset="0"/>
              </a:rPr>
              <a:t> Allied</a:t>
            </a:r>
            <a:r>
              <a:rPr lang="en-US" sz="1200" b="0" spc="-80" dirty="0">
                <a:effectLst/>
                <a:ea typeface="Calibri Light" panose="020F0302020204030204" pitchFamily="34" charset="0"/>
              </a:rPr>
              <a:t> </a:t>
            </a:r>
            <a:r>
              <a:rPr lang="en-US" sz="1200" b="0" spc="-5" dirty="0">
                <a:effectLst/>
                <a:ea typeface="Calibri Light" panose="020F0302020204030204" pitchFamily="34" charset="0"/>
              </a:rPr>
              <a:t>Member;</a:t>
            </a:r>
            <a:endParaRPr lang="en-CA" sz="1200" b="0" spc="-20" dirty="0">
              <a:effectLst/>
              <a:ea typeface="Calibri Light" panose="020F0302020204030204" pitchFamily="34" charset="0"/>
            </a:endParaRPr>
          </a:p>
          <a:p>
            <a:pPr marL="342900" marR="0" lvl="0" indent="-342900">
              <a:lnSpc>
                <a:spcPct val="100000"/>
              </a:lnSpc>
              <a:spcBef>
                <a:spcPts val="0"/>
              </a:spcBef>
              <a:spcAft>
                <a:spcPts val="600"/>
              </a:spcAft>
              <a:buSzPts val="1050"/>
              <a:buFont typeface="Calibri Light" panose="020F0302020204030204" pitchFamily="34" charset="0"/>
              <a:buAutoNum type="arabicParenBoth"/>
              <a:tabLst>
                <a:tab pos="591820" algn="l"/>
              </a:tabLst>
            </a:pPr>
            <a:r>
              <a:rPr lang="en-US" sz="1200" b="0" spc="-5" dirty="0">
                <a:effectLst/>
                <a:ea typeface="Calibri Light" panose="020F0302020204030204" pitchFamily="34" charset="0"/>
              </a:rPr>
              <a:t>the</a:t>
            </a:r>
            <a:r>
              <a:rPr lang="en-US" sz="1200" b="0" spc="5" dirty="0">
                <a:effectLst/>
                <a:ea typeface="Calibri Light" panose="020F0302020204030204" pitchFamily="34" charset="0"/>
              </a:rPr>
              <a:t> </a:t>
            </a:r>
            <a:r>
              <a:rPr lang="en-US" sz="1200" b="0" spc="-5" dirty="0">
                <a:effectLst/>
                <a:ea typeface="Calibri Light" panose="020F0302020204030204" pitchFamily="34" charset="0"/>
              </a:rPr>
              <a:t>Member’s</a:t>
            </a:r>
            <a:r>
              <a:rPr lang="en-US" sz="1200" b="0" spc="-10" dirty="0">
                <a:effectLst/>
                <a:ea typeface="Calibri Light" panose="020F0302020204030204" pitchFamily="34" charset="0"/>
              </a:rPr>
              <a:t> </a:t>
            </a:r>
            <a:r>
              <a:rPr lang="en-US" sz="1200" b="0" spc="-5" dirty="0">
                <a:effectLst/>
                <a:ea typeface="Calibri Light" panose="020F0302020204030204" pitchFamily="34" charset="0"/>
              </a:rPr>
              <a:t>Membership</a:t>
            </a:r>
            <a:r>
              <a:rPr lang="en-US" sz="1200" b="0" spc="5" dirty="0">
                <a:effectLst/>
                <a:ea typeface="Calibri Light" panose="020F0302020204030204" pitchFamily="34" charset="0"/>
              </a:rPr>
              <a:t> </a:t>
            </a:r>
            <a:r>
              <a:rPr lang="en-US" sz="1200" b="0" spc="-5" dirty="0">
                <a:effectLst/>
                <a:ea typeface="Calibri Light" panose="020F0302020204030204" pitchFamily="34" charset="0"/>
              </a:rPr>
              <a:t>status;</a:t>
            </a:r>
            <a:endParaRPr lang="en-CA" sz="1200" b="0" spc="-20" dirty="0">
              <a:effectLst/>
              <a:ea typeface="Calibri Light" panose="020F0302020204030204" pitchFamily="34" charset="0"/>
            </a:endParaRPr>
          </a:p>
          <a:p>
            <a:pPr marL="342900" marR="0" lvl="0" indent="-342900">
              <a:lnSpc>
                <a:spcPct val="100000"/>
              </a:lnSpc>
              <a:spcBef>
                <a:spcPts val="0"/>
              </a:spcBef>
              <a:spcAft>
                <a:spcPts val="600"/>
              </a:spcAft>
              <a:buSzPts val="1050"/>
              <a:buFont typeface="Calibri Light" panose="020F0302020204030204" pitchFamily="34" charset="0"/>
              <a:buAutoNum type="arabicParenBoth"/>
              <a:tabLst>
                <a:tab pos="591820" algn="l"/>
              </a:tabLst>
            </a:pPr>
            <a:r>
              <a:rPr lang="en-US" sz="1200" b="0" spc="-5" dirty="0">
                <a:effectLst/>
                <a:ea typeface="Calibri Light" panose="020F0302020204030204" pitchFamily="34" charset="0"/>
              </a:rPr>
              <a:t>any</a:t>
            </a:r>
            <a:r>
              <a:rPr lang="en-US" sz="1200" b="0" spc="-10" dirty="0">
                <a:effectLst/>
                <a:ea typeface="Calibri Light" panose="020F0302020204030204" pitchFamily="34" charset="0"/>
              </a:rPr>
              <a:t> </a:t>
            </a:r>
            <a:r>
              <a:rPr lang="en-US" sz="1200" b="0" spc="-5" dirty="0">
                <a:effectLst/>
                <a:ea typeface="Calibri Light" panose="020F0302020204030204" pitchFamily="34" charset="0"/>
              </a:rPr>
              <a:t>designation</a:t>
            </a:r>
            <a:r>
              <a:rPr lang="en-US" sz="1200" b="0" spc="-10" dirty="0">
                <a:effectLst/>
                <a:ea typeface="Calibri Light" panose="020F0302020204030204" pitchFamily="34" charset="0"/>
              </a:rPr>
              <a:t> </a:t>
            </a:r>
            <a:r>
              <a:rPr lang="en-US" sz="1200" b="0" spc="-5" dirty="0">
                <a:effectLst/>
                <a:ea typeface="Calibri Light" panose="020F0302020204030204" pitchFamily="34" charset="0"/>
              </a:rPr>
              <a:t>granted</a:t>
            </a:r>
            <a:r>
              <a:rPr lang="en-US" sz="1200" b="0" spc="-10" dirty="0">
                <a:effectLst/>
                <a:ea typeface="Calibri Light" panose="020F0302020204030204" pitchFamily="34" charset="0"/>
              </a:rPr>
              <a:t> </a:t>
            </a:r>
            <a:r>
              <a:rPr lang="en-US" sz="1200" b="0" spc="-20" dirty="0">
                <a:effectLst/>
                <a:ea typeface="Calibri Light" panose="020F0302020204030204" pitchFamily="34" charset="0"/>
              </a:rPr>
              <a:t>by</a:t>
            </a:r>
            <a:r>
              <a:rPr lang="en-US" sz="1200" b="0" spc="-60" dirty="0">
                <a:effectLst/>
                <a:ea typeface="Calibri Light" panose="020F0302020204030204" pitchFamily="34" charset="0"/>
              </a:rPr>
              <a:t> </a:t>
            </a:r>
            <a:r>
              <a:rPr lang="en-US" sz="1200" b="0" spc="-5" dirty="0">
                <a:effectLst/>
                <a:ea typeface="Calibri Light" panose="020F0302020204030204" pitchFamily="34" charset="0"/>
              </a:rPr>
              <a:t>HRPA;</a:t>
            </a:r>
            <a:endParaRPr lang="en-CA" sz="1200" b="0" spc="-20" dirty="0">
              <a:effectLst/>
              <a:ea typeface="Calibri Light" panose="020F0302020204030204" pitchFamily="34" charset="0"/>
            </a:endParaRPr>
          </a:p>
          <a:p>
            <a:pPr marL="342900" marR="0" lvl="0" indent="-342900">
              <a:lnSpc>
                <a:spcPct val="100000"/>
              </a:lnSpc>
              <a:spcBef>
                <a:spcPts val="0"/>
              </a:spcBef>
              <a:spcAft>
                <a:spcPts val="600"/>
              </a:spcAft>
              <a:buSzPts val="1050"/>
              <a:buFont typeface="Calibri Light" panose="020F0302020204030204" pitchFamily="34" charset="0"/>
              <a:buAutoNum type="arabicParenBoth"/>
              <a:tabLst>
                <a:tab pos="591820" algn="l"/>
              </a:tabLst>
            </a:pPr>
            <a:r>
              <a:rPr lang="en-US" sz="1200" b="0" spc="-5" dirty="0">
                <a:effectLst/>
                <a:ea typeface="Calibri Light" panose="020F0302020204030204" pitchFamily="34" charset="0"/>
              </a:rPr>
              <a:t>any</a:t>
            </a:r>
            <a:r>
              <a:rPr lang="en-US" sz="1200" b="0" spc="-20" dirty="0">
                <a:effectLst/>
                <a:ea typeface="Calibri Light" panose="020F0302020204030204" pitchFamily="34" charset="0"/>
              </a:rPr>
              <a:t> </a:t>
            </a:r>
            <a:r>
              <a:rPr lang="en-US" sz="1200" b="0" spc="-5" dirty="0">
                <a:effectLst/>
                <a:ea typeface="Calibri Light" panose="020F0302020204030204" pitchFamily="34" charset="0"/>
              </a:rPr>
              <a:t>title</a:t>
            </a:r>
            <a:r>
              <a:rPr lang="en-US" sz="1200" b="0" spc="5" dirty="0">
                <a:effectLst/>
                <a:ea typeface="Calibri Light" panose="020F0302020204030204" pitchFamily="34" charset="0"/>
              </a:rPr>
              <a:t> </a:t>
            </a:r>
            <a:r>
              <a:rPr lang="en-US" sz="1200" b="0" spc="-10" dirty="0">
                <a:effectLst/>
                <a:ea typeface="Calibri Light" panose="020F0302020204030204" pitchFamily="34" charset="0"/>
              </a:rPr>
              <a:t>granted</a:t>
            </a:r>
            <a:r>
              <a:rPr lang="en-US" sz="1200" b="0" spc="5" dirty="0">
                <a:effectLst/>
                <a:ea typeface="Calibri Light" panose="020F0302020204030204" pitchFamily="34" charset="0"/>
              </a:rPr>
              <a:t> </a:t>
            </a:r>
            <a:r>
              <a:rPr lang="en-US" sz="1200" b="0" spc="-5" dirty="0">
                <a:effectLst/>
                <a:ea typeface="Calibri Light" panose="020F0302020204030204" pitchFamily="34" charset="0"/>
              </a:rPr>
              <a:t>by</a:t>
            </a:r>
            <a:r>
              <a:rPr lang="en-US" sz="1200" b="0" spc="-45" dirty="0">
                <a:effectLst/>
                <a:ea typeface="Calibri Light" panose="020F0302020204030204" pitchFamily="34" charset="0"/>
              </a:rPr>
              <a:t> </a:t>
            </a:r>
            <a:r>
              <a:rPr lang="en-US" sz="1200" b="0" spc="-5" dirty="0">
                <a:effectLst/>
                <a:ea typeface="Calibri Light" panose="020F0302020204030204" pitchFamily="34" charset="0"/>
              </a:rPr>
              <a:t>HRPA;</a:t>
            </a:r>
            <a:endParaRPr lang="en-CA" sz="1200" b="0" spc="-20" dirty="0">
              <a:ea typeface="Calibri Light" panose="020F0302020204030204" pitchFamily="34" charset="0"/>
            </a:endParaRPr>
          </a:p>
          <a:p>
            <a:pPr marL="342900" marR="0" lvl="0" indent="-342900">
              <a:lnSpc>
                <a:spcPct val="100000"/>
              </a:lnSpc>
              <a:spcBef>
                <a:spcPts val="0"/>
              </a:spcBef>
              <a:spcAft>
                <a:spcPts val="600"/>
              </a:spcAft>
              <a:buSzPts val="1050"/>
              <a:buFont typeface="Calibri Light" panose="020F0302020204030204" pitchFamily="34" charset="0"/>
              <a:buAutoNum type="arabicParenBoth"/>
              <a:tabLst>
                <a:tab pos="591820" algn="l"/>
              </a:tabLst>
            </a:pPr>
            <a:r>
              <a:rPr lang="en-US" sz="1200" b="0" spc="-5" dirty="0">
                <a:effectLst/>
                <a:ea typeface="Calibri Light" panose="020F0302020204030204" pitchFamily="34" charset="0"/>
              </a:rPr>
              <a:t>the</a:t>
            </a:r>
            <a:r>
              <a:rPr lang="en-US" sz="1200" b="0" spc="5" dirty="0">
                <a:effectLst/>
                <a:ea typeface="Calibri Light" panose="020F0302020204030204" pitchFamily="34" charset="0"/>
              </a:rPr>
              <a:t> </a:t>
            </a:r>
            <a:r>
              <a:rPr lang="en-US" sz="1200" b="0" spc="-10" dirty="0">
                <a:effectLst/>
                <a:ea typeface="Calibri Light" panose="020F0302020204030204" pitchFamily="34" charset="0"/>
              </a:rPr>
              <a:t>Member’s</a:t>
            </a:r>
            <a:r>
              <a:rPr lang="en-US" sz="1200" b="0" spc="-35" dirty="0">
                <a:effectLst/>
                <a:ea typeface="Calibri Light" panose="020F0302020204030204" pitchFamily="34" charset="0"/>
              </a:rPr>
              <a:t> </a:t>
            </a:r>
            <a:r>
              <a:rPr lang="en-US" sz="1200" b="0" spc="-5" dirty="0">
                <a:effectLst/>
                <a:ea typeface="Calibri Light" panose="020F0302020204030204" pitchFamily="34" charset="0"/>
              </a:rPr>
              <a:t>date </a:t>
            </a:r>
            <a:r>
              <a:rPr lang="en-US" sz="1200" b="0" spc="-20" dirty="0">
                <a:effectLst/>
                <a:ea typeface="Calibri Light" panose="020F0302020204030204" pitchFamily="34" charset="0"/>
              </a:rPr>
              <a:t>of</a:t>
            </a:r>
            <a:r>
              <a:rPr lang="en-US" sz="1200" b="0" spc="-40" dirty="0">
                <a:effectLst/>
                <a:ea typeface="Calibri Light" panose="020F0302020204030204" pitchFamily="34" charset="0"/>
              </a:rPr>
              <a:t> </a:t>
            </a:r>
            <a:r>
              <a:rPr lang="en-US" sz="1200" b="0" spc="-5" dirty="0">
                <a:effectLst/>
                <a:ea typeface="Calibri Light" panose="020F0302020204030204" pitchFamily="34" charset="0"/>
              </a:rPr>
              <a:t>initial Membership</a:t>
            </a:r>
            <a:r>
              <a:rPr lang="en-US" sz="1200" b="0" spc="5" dirty="0">
                <a:effectLst/>
                <a:ea typeface="Calibri Light" panose="020F0302020204030204" pitchFamily="34" charset="0"/>
              </a:rPr>
              <a:t> </a:t>
            </a:r>
            <a:r>
              <a:rPr lang="en-US" sz="1200" b="0" spc="-5" dirty="0">
                <a:effectLst/>
                <a:ea typeface="Calibri Light" panose="020F0302020204030204" pitchFamily="34" charset="0"/>
              </a:rPr>
              <a:t>and</a:t>
            </a:r>
            <a:r>
              <a:rPr lang="en-US" sz="1200" b="0" spc="5" dirty="0">
                <a:effectLst/>
                <a:ea typeface="Calibri Light" panose="020F0302020204030204" pitchFamily="34" charset="0"/>
              </a:rPr>
              <a:t> </a:t>
            </a:r>
            <a:r>
              <a:rPr lang="en-US" sz="1200" b="0" spc="-10" dirty="0">
                <a:effectLst/>
                <a:ea typeface="Calibri Light" panose="020F0302020204030204" pitchFamily="34" charset="0"/>
              </a:rPr>
              <a:t>the</a:t>
            </a:r>
            <a:r>
              <a:rPr lang="en-US" sz="1200" b="0" spc="5" dirty="0">
                <a:effectLst/>
                <a:ea typeface="Calibri Light" panose="020F0302020204030204" pitchFamily="34" charset="0"/>
              </a:rPr>
              <a:t> </a:t>
            </a:r>
            <a:r>
              <a:rPr lang="en-US" sz="1200" b="0" spc="-5" dirty="0">
                <a:effectLst/>
                <a:ea typeface="Calibri Light" panose="020F0302020204030204" pitchFamily="34" charset="0"/>
              </a:rPr>
              <a:t>date </a:t>
            </a:r>
            <a:r>
              <a:rPr lang="en-US" sz="1200" b="0" spc="-20" dirty="0">
                <a:effectLst/>
                <a:ea typeface="Calibri Light" panose="020F0302020204030204" pitchFamily="34" charset="0"/>
              </a:rPr>
              <a:t>of</a:t>
            </a:r>
            <a:r>
              <a:rPr lang="en-US" sz="1200" b="0" spc="-50" dirty="0">
                <a:effectLst/>
                <a:ea typeface="Calibri Light" panose="020F0302020204030204" pitchFamily="34" charset="0"/>
              </a:rPr>
              <a:t> </a:t>
            </a:r>
            <a:r>
              <a:rPr lang="en-US" sz="1200" b="0" spc="-5" dirty="0">
                <a:effectLst/>
                <a:ea typeface="Calibri Light" panose="020F0302020204030204" pitchFamily="34" charset="0"/>
              </a:rPr>
              <a:t>obtaining</a:t>
            </a:r>
            <a:r>
              <a:rPr lang="en-US" sz="1200" b="0" spc="-25" dirty="0">
                <a:effectLst/>
                <a:ea typeface="Calibri Light" panose="020F0302020204030204" pitchFamily="34" charset="0"/>
              </a:rPr>
              <a:t> </a:t>
            </a:r>
            <a:r>
              <a:rPr lang="en-US" sz="1200" b="0" spc="-5" dirty="0">
                <a:effectLst/>
                <a:ea typeface="Calibri Light" panose="020F0302020204030204" pitchFamily="34" charset="0"/>
              </a:rPr>
              <a:t>any</a:t>
            </a:r>
            <a:r>
              <a:rPr lang="en-US" sz="1200" b="0" spc="-20" dirty="0">
                <a:effectLst/>
                <a:ea typeface="Calibri Light" panose="020F0302020204030204" pitchFamily="34" charset="0"/>
              </a:rPr>
              <a:t> </a:t>
            </a:r>
            <a:r>
              <a:rPr lang="en-US" sz="1200" b="0" spc="-5" dirty="0">
                <a:effectLst/>
                <a:ea typeface="Calibri Light" panose="020F0302020204030204" pitchFamily="34" charset="0"/>
              </a:rPr>
              <a:t>certification</a:t>
            </a:r>
            <a:r>
              <a:rPr lang="en-US" sz="1200" b="0" spc="-20" dirty="0">
                <a:effectLst/>
                <a:ea typeface="Calibri Light" panose="020F0302020204030204" pitchFamily="34" charset="0"/>
              </a:rPr>
              <a:t> </a:t>
            </a:r>
            <a:r>
              <a:rPr lang="en-US" sz="1200" b="0" spc="-10" dirty="0">
                <a:effectLst/>
                <a:ea typeface="Calibri Light" panose="020F0302020204030204" pitchFamily="34" charset="0"/>
              </a:rPr>
              <a:t>granted </a:t>
            </a:r>
            <a:r>
              <a:rPr lang="en-US" sz="1200" b="0" spc="-5" dirty="0">
                <a:effectLst/>
                <a:ea typeface="Calibri Light" panose="020F0302020204030204" pitchFamily="34" charset="0"/>
              </a:rPr>
              <a:t>by</a:t>
            </a:r>
            <a:r>
              <a:rPr lang="en-US" sz="1200" b="0" spc="-20" dirty="0">
                <a:effectLst/>
                <a:ea typeface="Calibri Light" panose="020F0302020204030204" pitchFamily="34" charset="0"/>
              </a:rPr>
              <a:t> </a:t>
            </a:r>
            <a:r>
              <a:rPr lang="en-US" sz="1200" b="0" spc="-5" dirty="0">
                <a:effectLst/>
                <a:ea typeface="Calibri Light" panose="020F0302020204030204" pitchFamily="34" charset="0"/>
              </a:rPr>
              <a:t>HRPA;</a:t>
            </a:r>
            <a:endParaRPr lang="en-CA" sz="1200" b="0" spc="-20" dirty="0">
              <a:effectLst/>
              <a:ea typeface="Calibri Light" panose="020F0302020204030204" pitchFamily="34" charset="0"/>
            </a:endParaRPr>
          </a:p>
          <a:p>
            <a:pPr marL="342900" marR="915670" lvl="0" indent="-342900">
              <a:lnSpc>
                <a:spcPct val="100000"/>
              </a:lnSpc>
              <a:spcBef>
                <a:spcPts val="0"/>
              </a:spcBef>
              <a:spcAft>
                <a:spcPts val="600"/>
              </a:spcAft>
              <a:buSzPts val="1050"/>
              <a:buFont typeface="Calibri Light" panose="020F0302020204030204" pitchFamily="34" charset="0"/>
              <a:buAutoNum type="arabicParenBoth"/>
              <a:tabLst>
                <a:tab pos="591820" algn="l"/>
              </a:tabLst>
            </a:pPr>
            <a:r>
              <a:rPr lang="en-US" sz="1200" b="0" spc="-5" dirty="0">
                <a:effectLst/>
                <a:ea typeface="Calibri Light" panose="020F0302020204030204" pitchFamily="34" charset="0"/>
              </a:rPr>
              <a:t>any</a:t>
            </a:r>
            <a:r>
              <a:rPr lang="en-US" sz="1200" b="0" spc="-10" dirty="0">
                <a:effectLst/>
                <a:ea typeface="Calibri Light" panose="020F0302020204030204" pitchFamily="34" charset="0"/>
              </a:rPr>
              <a:t> </a:t>
            </a:r>
            <a:r>
              <a:rPr lang="en-US" sz="1200" b="0" spc="-20" dirty="0">
                <a:effectLst/>
                <a:ea typeface="Calibri Light" panose="020F0302020204030204" pitchFamily="34" charset="0"/>
              </a:rPr>
              <a:t>dates</a:t>
            </a:r>
            <a:r>
              <a:rPr lang="en-US" sz="1200" b="0" spc="-10" dirty="0">
                <a:effectLst/>
                <a:ea typeface="Calibri Light" panose="020F0302020204030204" pitchFamily="34" charset="0"/>
              </a:rPr>
              <a:t> </a:t>
            </a:r>
            <a:r>
              <a:rPr lang="en-US" sz="1200" b="0" spc="-5" dirty="0">
                <a:effectLst/>
                <a:ea typeface="Calibri Light" panose="020F0302020204030204" pitchFamily="34" charset="0"/>
              </a:rPr>
              <a:t>after initial Membership</a:t>
            </a:r>
            <a:r>
              <a:rPr lang="en-US" sz="1200" b="0" spc="5" dirty="0">
                <a:effectLst/>
                <a:ea typeface="Calibri Light" panose="020F0302020204030204" pitchFamily="34" charset="0"/>
              </a:rPr>
              <a:t> </a:t>
            </a:r>
            <a:r>
              <a:rPr lang="en-US" sz="1200" b="0" spc="-20" dirty="0">
                <a:effectLst/>
                <a:ea typeface="Calibri Light" panose="020F0302020204030204" pitchFamily="34" charset="0"/>
              </a:rPr>
              <a:t>or</a:t>
            </a:r>
            <a:r>
              <a:rPr lang="en-US" sz="1200" b="0" spc="-5" dirty="0">
                <a:effectLst/>
                <a:ea typeface="Calibri Light" panose="020F0302020204030204" pitchFamily="34" charset="0"/>
              </a:rPr>
              <a:t> initial certification</a:t>
            </a:r>
            <a:r>
              <a:rPr lang="en-US" sz="1200" b="0" spc="-10" dirty="0">
                <a:effectLst/>
                <a:ea typeface="Calibri Light" panose="020F0302020204030204" pitchFamily="34" charset="0"/>
              </a:rPr>
              <a:t> </a:t>
            </a:r>
            <a:r>
              <a:rPr lang="en-US" sz="1200" b="0" spc="-5" dirty="0">
                <a:effectLst/>
                <a:ea typeface="Calibri Light" panose="020F0302020204030204" pitchFamily="34" charset="0"/>
              </a:rPr>
              <a:t>when</a:t>
            </a:r>
            <a:r>
              <a:rPr lang="en-US" sz="1200" b="0" spc="5" dirty="0">
                <a:effectLst/>
                <a:ea typeface="Calibri Light" panose="020F0302020204030204" pitchFamily="34" charset="0"/>
              </a:rPr>
              <a:t> </a:t>
            </a:r>
            <a:r>
              <a:rPr lang="en-US" sz="1200" b="0" spc="-5" dirty="0">
                <a:effectLst/>
                <a:ea typeface="Calibri Light" panose="020F0302020204030204" pitchFamily="34" charset="0"/>
              </a:rPr>
              <a:t>the person</a:t>
            </a:r>
            <a:r>
              <a:rPr lang="en-US" sz="1200" b="0" spc="-10" dirty="0">
                <a:effectLst/>
                <a:ea typeface="Calibri Light" panose="020F0302020204030204" pitchFamily="34" charset="0"/>
              </a:rPr>
              <a:t> </a:t>
            </a:r>
            <a:r>
              <a:rPr lang="en-US" sz="1200" b="0" spc="-20" dirty="0">
                <a:effectLst/>
                <a:ea typeface="Calibri Light" panose="020F0302020204030204" pitchFamily="34" charset="0"/>
              </a:rPr>
              <a:t>was</a:t>
            </a:r>
            <a:r>
              <a:rPr lang="en-US" sz="1200" b="0" spc="-10" dirty="0">
                <a:effectLst/>
                <a:ea typeface="Calibri Light" panose="020F0302020204030204" pitchFamily="34" charset="0"/>
              </a:rPr>
              <a:t> </a:t>
            </a:r>
            <a:r>
              <a:rPr lang="en-US" sz="1200" b="0" spc="-20" dirty="0">
                <a:effectLst/>
                <a:ea typeface="Calibri Light" panose="020F0302020204030204" pitchFamily="34" charset="0"/>
              </a:rPr>
              <a:t>not a</a:t>
            </a:r>
            <a:r>
              <a:rPr lang="en-US" sz="1200" b="0" spc="-30" dirty="0">
                <a:effectLst/>
                <a:ea typeface="Calibri Light" panose="020F0302020204030204" pitchFamily="34" charset="0"/>
              </a:rPr>
              <a:t> </a:t>
            </a:r>
            <a:r>
              <a:rPr lang="en-US" sz="1200" b="0" spc="-5" dirty="0">
                <a:effectLst/>
                <a:ea typeface="Calibri Light" panose="020F0302020204030204" pitchFamily="34" charset="0"/>
              </a:rPr>
              <a:t>Member </a:t>
            </a:r>
            <a:r>
              <a:rPr lang="en-US" sz="1200" b="0" spc="-20" dirty="0">
                <a:effectLst/>
                <a:ea typeface="Calibri Light" panose="020F0302020204030204" pitchFamily="34" charset="0"/>
              </a:rPr>
              <a:t>or</a:t>
            </a:r>
            <a:r>
              <a:rPr lang="en-US" sz="1200" b="0" spc="-15" dirty="0">
                <a:effectLst/>
                <a:ea typeface="Calibri Light" panose="020F0302020204030204" pitchFamily="34" charset="0"/>
              </a:rPr>
              <a:t> </a:t>
            </a:r>
            <a:r>
              <a:rPr lang="en-US" sz="1200" b="0" spc="-5" dirty="0">
                <a:effectLst/>
                <a:ea typeface="Calibri Light" panose="020F0302020204030204" pitchFamily="34" charset="0"/>
              </a:rPr>
              <a:t>did</a:t>
            </a:r>
            <a:r>
              <a:rPr lang="en-US" sz="1200" b="0" spc="-10" dirty="0">
                <a:effectLst/>
                <a:ea typeface="Calibri Light" panose="020F0302020204030204" pitchFamily="34" charset="0"/>
              </a:rPr>
              <a:t> </a:t>
            </a:r>
            <a:r>
              <a:rPr lang="en-US" sz="1200" b="0" spc="-5" dirty="0">
                <a:effectLst/>
                <a:ea typeface="Calibri Light" panose="020F0302020204030204" pitchFamily="34" charset="0"/>
              </a:rPr>
              <a:t>not</a:t>
            </a:r>
            <a:r>
              <a:rPr lang="en-US" sz="1200" b="0" spc="195" dirty="0">
                <a:effectLst/>
                <a:ea typeface="Calibri Light" panose="020F0302020204030204" pitchFamily="34" charset="0"/>
              </a:rPr>
              <a:t> </a:t>
            </a:r>
            <a:r>
              <a:rPr lang="en-US" sz="1200" b="0" spc="-5" dirty="0">
                <a:effectLst/>
                <a:ea typeface="Calibri Light" panose="020F0302020204030204" pitchFamily="34" charset="0"/>
              </a:rPr>
              <a:t>hold</a:t>
            </a:r>
            <a:r>
              <a:rPr lang="en-US" sz="1200" b="0" spc="-10" dirty="0">
                <a:effectLst/>
                <a:ea typeface="Calibri Light" panose="020F0302020204030204" pitchFamily="34" charset="0"/>
              </a:rPr>
              <a:t> </a:t>
            </a:r>
            <a:r>
              <a:rPr lang="en-US" sz="1200" b="0" spc="-5" dirty="0">
                <a:effectLst/>
                <a:ea typeface="Calibri Light" panose="020F0302020204030204" pitchFamily="34" charset="0"/>
              </a:rPr>
              <a:t>the certification;</a:t>
            </a:r>
            <a:endParaRPr lang="en-CA" sz="1200" b="0" spc="-20" dirty="0">
              <a:effectLst/>
              <a:ea typeface="Calibri Light" panose="020F0302020204030204" pitchFamily="34" charset="0"/>
            </a:endParaRPr>
          </a:p>
          <a:p>
            <a:pPr marL="342900" marR="915670" lvl="0" indent="-342900">
              <a:lnSpc>
                <a:spcPct val="100000"/>
              </a:lnSpc>
              <a:spcBef>
                <a:spcPts val="0"/>
              </a:spcBef>
              <a:spcAft>
                <a:spcPts val="600"/>
              </a:spcAft>
              <a:buSzPts val="1050"/>
              <a:buFont typeface="Calibri Light" panose="020F0302020204030204" pitchFamily="34" charset="0"/>
              <a:buAutoNum type="arabicParenBoth"/>
              <a:tabLst>
                <a:tab pos="591820" algn="l"/>
              </a:tabLst>
            </a:pPr>
            <a:r>
              <a:rPr lang="en-US" sz="1200" b="0" spc="-5" dirty="0">
                <a:effectLst/>
                <a:ea typeface="Calibri Light" panose="020F0302020204030204" pitchFamily="34" charset="0"/>
              </a:rPr>
              <a:t>any</a:t>
            </a:r>
            <a:r>
              <a:rPr lang="en-US" sz="1200" b="0" spc="-10" dirty="0">
                <a:effectLst/>
                <a:ea typeface="Calibri Light" panose="020F0302020204030204" pitchFamily="34" charset="0"/>
              </a:rPr>
              <a:t> </a:t>
            </a:r>
            <a:r>
              <a:rPr lang="en-US" sz="1200" b="0" spc="-20" dirty="0">
                <a:effectLst/>
                <a:ea typeface="Calibri Light" panose="020F0302020204030204" pitchFamily="34" charset="0"/>
              </a:rPr>
              <a:t>dates</a:t>
            </a:r>
            <a:r>
              <a:rPr lang="en-US" sz="1200" b="0" spc="-10" dirty="0">
                <a:effectLst/>
                <a:ea typeface="Calibri Light" panose="020F0302020204030204" pitchFamily="34" charset="0"/>
              </a:rPr>
              <a:t> </a:t>
            </a:r>
            <a:r>
              <a:rPr lang="en-US" sz="1200" b="0" spc="-5" dirty="0">
                <a:effectLst/>
                <a:ea typeface="Calibri Light" panose="020F0302020204030204" pitchFamily="34" charset="0"/>
              </a:rPr>
              <a:t>after initial Membership</a:t>
            </a:r>
            <a:r>
              <a:rPr lang="en-US" sz="1200" b="0" spc="-10" dirty="0">
                <a:effectLst/>
                <a:ea typeface="Calibri Light" panose="020F0302020204030204" pitchFamily="34" charset="0"/>
              </a:rPr>
              <a:t> </a:t>
            </a:r>
            <a:r>
              <a:rPr lang="en-US" sz="1200" b="0" spc="-20" dirty="0">
                <a:effectLst/>
                <a:ea typeface="Calibri Light" panose="020F0302020204030204" pitchFamily="34" charset="0"/>
              </a:rPr>
              <a:t>when</a:t>
            </a:r>
            <a:r>
              <a:rPr lang="en-US" sz="1200" b="0" spc="-10" dirty="0">
                <a:effectLst/>
                <a:ea typeface="Calibri Light" panose="020F0302020204030204" pitchFamily="34" charset="0"/>
              </a:rPr>
              <a:t> </a:t>
            </a:r>
            <a:r>
              <a:rPr lang="en-US" sz="1200" b="0" spc="-5" dirty="0">
                <a:effectLst/>
                <a:ea typeface="Calibri Light" panose="020F0302020204030204" pitchFamily="34" charset="0"/>
              </a:rPr>
              <a:t>the</a:t>
            </a:r>
            <a:r>
              <a:rPr lang="en-US" sz="1200" b="0" spc="5" dirty="0">
                <a:effectLst/>
                <a:ea typeface="Calibri Light" panose="020F0302020204030204" pitchFamily="34" charset="0"/>
              </a:rPr>
              <a:t> </a:t>
            </a:r>
            <a:r>
              <a:rPr lang="en-US" sz="1200" b="0" spc="-10" dirty="0">
                <a:effectLst/>
                <a:ea typeface="Calibri Light" panose="020F0302020204030204" pitchFamily="34" charset="0"/>
              </a:rPr>
              <a:t>Member’s </a:t>
            </a:r>
            <a:r>
              <a:rPr lang="en-US" sz="1200" b="0" spc="-5" dirty="0">
                <a:effectLst/>
                <a:ea typeface="Calibri Light" panose="020F0302020204030204" pitchFamily="34" charset="0"/>
              </a:rPr>
              <a:t>Membership</a:t>
            </a:r>
            <a:r>
              <a:rPr lang="en-US" sz="1200" b="0" spc="5" dirty="0">
                <a:effectLst/>
                <a:ea typeface="Calibri Light" panose="020F0302020204030204" pitchFamily="34" charset="0"/>
              </a:rPr>
              <a:t> </a:t>
            </a:r>
            <a:r>
              <a:rPr lang="en-US" sz="1200" b="0" spc="-20" dirty="0">
                <a:effectLst/>
                <a:ea typeface="Calibri Light" panose="020F0302020204030204" pitchFamily="34" charset="0"/>
              </a:rPr>
              <a:t>or</a:t>
            </a:r>
            <a:r>
              <a:rPr lang="en-US" sz="1200" b="0" spc="-15" dirty="0">
                <a:effectLst/>
                <a:ea typeface="Calibri Light" panose="020F0302020204030204" pitchFamily="34" charset="0"/>
              </a:rPr>
              <a:t> </a:t>
            </a:r>
            <a:r>
              <a:rPr lang="en-US" sz="1200" b="0" spc="-20" dirty="0">
                <a:effectLst/>
                <a:ea typeface="Calibri Light" panose="020F0302020204030204" pitchFamily="34" charset="0"/>
              </a:rPr>
              <a:t>was</a:t>
            </a:r>
            <a:r>
              <a:rPr lang="en-US" sz="1200" b="0" spc="-10" dirty="0">
                <a:effectLst/>
                <a:ea typeface="Calibri Light" panose="020F0302020204030204" pitchFamily="34" charset="0"/>
              </a:rPr>
              <a:t> </a:t>
            </a:r>
            <a:r>
              <a:rPr lang="en-US" sz="1200" b="0" spc="-5" dirty="0">
                <a:effectLst/>
                <a:ea typeface="Calibri Light" panose="020F0302020204030204" pitchFamily="34" charset="0"/>
              </a:rPr>
              <a:t>suspended</a:t>
            </a:r>
            <a:r>
              <a:rPr lang="en-US" sz="1200" b="0" spc="-10" dirty="0">
                <a:effectLst/>
                <a:ea typeface="Calibri Light" panose="020F0302020204030204" pitchFamily="34" charset="0"/>
              </a:rPr>
              <a:t> </a:t>
            </a:r>
            <a:r>
              <a:rPr lang="en-US" sz="1200" b="0" spc="-20" dirty="0">
                <a:effectLst/>
                <a:ea typeface="Calibri Light" panose="020F0302020204030204" pitchFamily="34" charset="0"/>
              </a:rPr>
              <a:t>or</a:t>
            </a:r>
            <a:r>
              <a:rPr lang="en-US" sz="1200" b="0" spc="-5" dirty="0">
                <a:effectLst/>
                <a:ea typeface="Calibri Light" panose="020F0302020204030204" pitchFamily="34" charset="0"/>
              </a:rPr>
              <a:t> revoked</a:t>
            </a:r>
            <a:r>
              <a:rPr lang="en-US" sz="1200" b="0" spc="5" dirty="0">
                <a:effectLst/>
                <a:ea typeface="Calibri Light" panose="020F0302020204030204" pitchFamily="34" charset="0"/>
              </a:rPr>
              <a:t> </a:t>
            </a:r>
            <a:r>
              <a:rPr lang="en-US" sz="1200" b="0" spc="-10" dirty="0">
                <a:effectLst/>
                <a:ea typeface="Calibri Light" panose="020F0302020204030204" pitchFamily="34" charset="0"/>
              </a:rPr>
              <a:t>and</a:t>
            </a:r>
            <a:r>
              <a:rPr lang="en-US" sz="1200" b="0" spc="165" dirty="0">
                <a:effectLst/>
                <a:ea typeface="Calibri Light" panose="020F0302020204030204" pitchFamily="34" charset="0"/>
              </a:rPr>
              <a:t> </a:t>
            </a:r>
            <a:r>
              <a:rPr lang="en-US" sz="1200" b="0" spc="-5" dirty="0">
                <a:effectLst/>
                <a:ea typeface="Calibri Light" panose="020F0302020204030204" pitchFamily="34" charset="0"/>
              </a:rPr>
              <a:t>the</a:t>
            </a:r>
            <a:r>
              <a:rPr lang="en-US" sz="1200" b="0" spc="5" dirty="0">
                <a:effectLst/>
                <a:ea typeface="Calibri Light" panose="020F0302020204030204" pitchFamily="34" charset="0"/>
              </a:rPr>
              <a:t> </a:t>
            </a:r>
            <a:r>
              <a:rPr lang="en-US" sz="1200" b="0" spc="-5" dirty="0">
                <a:effectLst/>
                <a:ea typeface="Calibri Light" panose="020F0302020204030204" pitchFamily="34" charset="0"/>
              </a:rPr>
              <a:t>reasons</a:t>
            </a:r>
            <a:r>
              <a:rPr lang="en-US" sz="1200" b="0" spc="-10" dirty="0">
                <a:effectLst/>
                <a:ea typeface="Calibri Light" panose="020F0302020204030204" pitchFamily="34" charset="0"/>
              </a:rPr>
              <a:t> </a:t>
            </a:r>
            <a:r>
              <a:rPr lang="en-US" sz="1200" b="0" spc="-5" dirty="0">
                <a:effectLst/>
                <a:ea typeface="Calibri Light" panose="020F0302020204030204" pitchFamily="34" charset="0"/>
              </a:rPr>
              <a:t>for the suspension </a:t>
            </a:r>
            <a:r>
              <a:rPr lang="en-US" sz="1200" b="0" spc="-20" dirty="0">
                <a:effectLst/>
                <a:ea typeface="Calibri Light" panose="020F0302020204030204" pitchFamily="34" charset="0"/>
              </a:rPr>
              <a:t>or</a:t>
            </a:r>
            <a:r>
              <a:rPr lang="en-US" sz="1200" b="0" spc="-15" dirty="0">
                <a:effectLst/>
                <a:ea typeface="Calibri Light" panose="020F0302020204030204" pitchFamily="34" charset="0"/>
              </a:rPr>
              <a:t> </a:t>
            </a:r>
            <a:r>
              <a:rPr lang="en-US" sz="1200" b="0" spc="-5" dirty="0">
                <a:effectLst/>
                <a:ea typeface="Calibri Light" panose="020F0302020204030204" pitchFamily="34" charset="0"/>
              </a:rPr>
              <a:t>revocation;</a:t>
            </a:r>
            <a:endParaRPr lang="en-CA" sz="1200" b="0" spc="-20" dirty="0">
              <a:effectLst/>
              <a:ea typeface="Calibri Light" panose="020F0302020204030204" pitchFamily="34" charset="0"/>
            </a:endParaRPr>
          </a:p>
          <a:p>
            <a:pPr marL="342900" marR="0" lvl="0" indent="-342900">
              <a:lnSpc>
                <a:spcPct val="100000"/>
              </a:lnSpc>
              <a:spcBef>
                <a:spcPts val="0"/>
              </a:spcBef>
              <a:spcAft>
                <a:spcPts val="600"/>
              </a:spcAft>
              <a:buSzPts val="1050"/>
              <a:buFont typeface="Calibri Light" panose="020F0302020204030204" pitchFamily="34" charset="0"/>
              <a:buAutoNum type="arabicParenBoth"/>
              <a:tabLst>
                <a:tab pos="591820" algn="l"/>
              </a:tabLst>
            </a:pPr>
            <a:r>
              <a:rPr lang="en-US" sz="1200" b="0" spc="-5" dirty="0">
                <a:effectLst/>
                <a:ea typeface="Calibri Light" panose="020F0302020204030204" pitchFamily="34" charset="0"/>
              </a:rPr>
              <a:t>the</a:t>
            </a:r>
            <a:r>
              <a:rPr lang="en-US" sz="1200" b="0" spc="5" dirty="0">
                <a:effectLst/>
                <a:ea typeface="Calibri Light" panose="020F0302020204030204" pitchFamily="34" charset="0"/>
              </a:rPr>
              <a:t> </a:t>
            </a:r>
            <a:r>
              <a:rPr lang="en-US" sz="1200" b="0" spc="-5" dirty="0">
                <a:effectLst/>
                <a:ea typeface="Calibri Light" panose="020F0302020204030204" pitchFamily="34" charset="0"/>
              </a:rPr>
              <a:t>Member’s</a:t>
            </a:r>
            <a:r>
              <a:rPr lang="en-US" sz="1200" b="0" spc="-10" dirty="0">
                <a:effectLst/>
                <a:ea typeface="Calibri Light" panose="020F0302020204030204" pitchFamily="34" charset="0"/>
              </a:rPr>
              <a:t> </a:t>
            </a:r>
            <a:r>
              <a:rPr lang="en-US" sz="1200" b="0" spc="-5" dirty="0">
                <a:effectLst/>
                <a:ea typeface="Calibri Light" panose="020F0302020204030204" pitchFamily="34" charset="0"/>
              </a:rPr>
              <a:t>business</a:t>
            </a:r>
            <a:r>
              <a:rPr lang="en-US" sz="1200" b="0" spc="-20" dirty="0">
                <a:effectLst/>
                <a:ea typeface="Calibri Light" panose="020F0302020204030204" pitchFamily="34" charset="0"/>
              </a:rPr>
              <a:t> </a:t>
            </a:r>
            <a:r>
              <a:rPr lang="en-US" sz="1200" b="0" spc="-10" dirty="0">
                <a:effectLst/>
                <a:ea typeface="Calibri Light" panose="020F0302020204030204" pitchFamily="34" charset="0"/>
              </a:rPr>
              <a:t>contact</a:t>
            </a:r>
            <a:r>
              <a:rPr lang="en-US" sz="1200" b="0" spc="-60" dirty="0">
                <a:effectLst/>
                <a:ea typeface="Calibri Light" panose="020F0302020204030204" pitchFamily="34" charset="0"/>
              </a:rPr>
              <a:t> </a:t>
            </a:r>
            <a:r>
              <a:rPr lang="en-US" sz="1200" b="0" spc="-5" dirty="0">
                <a:effectLst/>
                <a:ea typeface="Calibri Light" panose="020F0302020204030204" pitchFamily="34" charset="0"/>
              </a:rPr>
              <a:t>information;</a:t>
            </a:r>
            <a:endParaRPr lang="en-CA" sz="1200" b="0" spc="-20" dirty="0">
              <a:effectLst/>
              <a:ea typeface="Calibri Light" panose="020F0302020204030204" pitchFamily="34" charset="0"/>
            </a:endParaRPr>
          </a:p>
          <a:p>
            <a:pPr marL="342900" marR="0" lvl="0" indent="-342900">
              <a:lnSpc>
                <a:spcPct val="100000"/>
              </a:lnSpc>
              <a:spcBef>
                <a:spcPts val="0"/>
              </a:spcBef>
              <a:spcAft>
                <a:spcPts val="600"/>
              </a:spcAft>
              <a:buSzPts val="1050"/>
              <a:buFont typeface="Calibri Light" panose="020F0302020204030204" pitchFamily="34" charset="0"/>
              <a:buAutoNum type="arabicParenBoth"/>
              <a:tabLst>
                <a:tab pos="591820" algn="l"/>
              </a:tabLst>
            </a:pPr>
            <a:r>
              <a:rPr lang="en-US" sz="1200" b="0" spc="-5" dirty="0">
                <a:effectLst/>
                <a:ea typeface="Calibri Light" panose="020F0302020204030204" pitchFamily="34" charset="0"/>
              </a:rPr>
              <a:t>the</a:t>
            </a:r>
            <a:r>
              <a:rPr lang="en-US" sz="1200" b="0" spc="5" dirty="0">
                <a:effectLst/>
                <a:ea typeface="Calibri Light" panose="020F0302020204030204" pitchFamily="34" charset="0"/>
              </a:rPr>
              <a:t> </a:t>
            </a:r>
            <a:r>
              <a:rPr lang="en-US" sz="1200" b="0" spc="-10" dirty="0">
                <a:effectLst/>
                <a:ea typeface="Calibri Light" panose="020F0302020204030204" pitchFamily="34" charset="0"/>
              </a:rPr>
              <a:t>name</a:t>
            </a:r>
            <a:r>
              <a:rPr lang="en-US" sz="1200" b="0" spc="5" dirty="0">
                <a:effectLst/>
                <a:ea typeface="Calibri Light" panose="020F0302020204030204" pitchFamily="34" charset="0"/>
              </a:rPr>
              <a:t> </a:t>
            </a:r>
            <a:r>
              <a:rPr lang="en-US" sz="1200" b="0" spc="-20" dirty="0">
                <a:effectLst/>
                <a:ea typeface="Calibri Light" panose="020F0302020204030204" pitchFamily="34" charset="0"/>
              </a:rPr>
              <a:t>of</a:t>
            </a:r>
            <a:r>
              <a:rPr lang="en-US" sz="1200" b="0" spc="-5" dirty="0">
                <a:effectLst/>
                <a:ea typeface="Calibri Light" panose="020F0302020204030204" pitchFamily="34" charset="0"/>
              </a:rPr>
              <a:t> </a:t>
            </a:r>
            <a:r>
              <a:rPr lang="en-US" sz="1200" b="0" spc="-10" dirty="0">
                <a:effectLst/>
                <a:ea typeface="Calibri Light" panose="020F0302020204030204" pitchFamily="34" charset="0"/>
              </a:rPr>
              <a:t>any </a:t>
            </a:r>
            <a:r>
              <a:rPr lang="en-US" sz="1200" b="0" spc="-5" dirty="0">
                <a:effectLst/>
                <a:ea typeface="Calibri Light" panose="020F0302020204030204" pitchFamily="34" charset="0"/>
              </a:rPr>
              <a:t>Firm through</a:t>
            </a:r>
            <a:r>
              <a:rPr lang="en-US" sz="1200" b="0" spc="-10" dirty="0">
                <a:effectLst/>
                <a:ea typeface="Calibri Light" panose="020F0302020204030204" pitchFamily="34" charset="0"/>
              </a:rPr>
              <a:t> </a:t>
            </a:r>
            <a:r>
              <a:rPr lang="en-US" sz="1200" b="0" spc="-5" dirty="0">
                <a:effectLst/>
                <a:ea typeface="Calibri Light" panose="020F0302020204030204" pitchFamily="34" charset="0"/>
              </a:rPr>
              <a:t>which</a:t>
            </a:r>
            <a:r>
              <a:rPr lang="en-US" sz="1200" b="0" spc="-10" dirty="0">
                <a:effectLst/>
                <a:ea typeface="Calibri Light" panose="020F0302020204030204" pitchFamily="34" charset="0"/>
              </a:rPr>
              <a:t> </a:t>
            </a:r>
            <a:r>
              <a:rPr lang="en-US" sz="1200" b="0" spc="-20" dirty="0">
                <a:effectLst/>
                <a:ea typeface="Calibri Light" panose="020F0302020204030204" pitchFamily="34" charset="0"/>
              </a:rPr>
              <a:t>the </a:t>
            </a:r>
            <a:r>
              <a:rPr lang="en-US" sz="1200" b="0" spc="-10" dirty="0">
                <a:effectLst/>
                <a:ea typeface="Calibri Light" panose="020F0302020204030204" pitchFamily="34" charset="0"/>
              </a:rPr>
              <a:t>Member</a:t>
            </a:r>
            <a:r>
              <a:rPr lang="en-US" sz="1200" b="0" spc="-65" dirty="0">
                <a:effectLst/>
                <a:ea typeface="Calibri Light" panose="020F0302020204030204" pitchFamily="34" charset="0"/>
              </a:rPr>
              <a:t> </a:t>
            </a:r>
            <a:r>
              <a:rPr lang="en-US" sz="1200" b="0" spc="-5" dirty="0">
                <a:effectLst/>
                <a:ea typeface="Calibri Light" panose="020F0302020204030204" pitchFamily="34" charset="0"/>
              </a:rPr>
              <a:t>practices;</a:t>
            </a:r>
            <a:endParaRPr lang="en-CA" sz="1200" b="0" spc="-20" dirty="0">
              <a:effectLst/>
              <a:ea typeface="Calibri Light" panose="020F0302020204030204" pitchFamily="34" charset="0"/>
            </a:endParaRPr>
          </a:p>
          <a:p>
            <a:pPr marL="342900" marR="1332230" lvl="0" indent="-342900">
              <a:lnSpc>
                <a:spcPct val="100000"/>
              </a:lnSpc>
              <a:spcBef>
                <a:spcPts val="0"/>
              </a:spcBef>
              <a:spcAft>
                <a:spcPts val="600"/>
              </a:spcAft>
              <a:buSzPts val="1050"/>
              <a:buFont typeface="Calibri Light" panose="020F0302020204030204" pitchFamily="34" charset="0"/>
              <a:buAutoNum type="arabicParenBoth"/>
              <a:tabLst>
                <a:tab pos="591185" algn="l"/>
              </a:tabLst>
            </a:pPr>
            <a:r>
              <a:rPr lang="en-US" sz="1200" b="0" spc="-5" dirty="0">
                <a:effectLst/>
                <a:ea typeface="Calibri Light" panose="020F0302020204030204" pitchFamily="34" charset="0"/>
              </a:rPr>
              <a:t>the</a:t>
            </a:r>
            <a:r>
              <a:rPr lang="en-US" sz="1200" b="0" spc="5" dirty="0">
                <a:effectLst/>
                <a:ea typeface="Calibri Light" panose="020F0302020204030204" pitchFamily="34" charset="0"/>
              </a:rPr>
              <a:t> </a:t>
            </a:r>
            <a:r>
              <a:rPr lang="en-US" sz="1200" b="0" spc="-5" dirty="0">
                <a:effectLst/>
                <a:ea typeface="Calibri Light" panose="020F0302020204030204" pitchFamily="34" charset="0"/>
              </a:rPr>
              <a:t>business</a:t>
            </a:r>
            <a:r>
              <a:rPr lang="en-US" sz="1200" b="0" spc="-10" dirty="0">
                <a:effectLst/>
                <a:ea typeface="Calibri Light" panose="020F0302020204030204" pitchFamily="34" charset="0"/>
              </a:rPr>
              <a:t> </a:t>
            </a:r>
            <a:r>
              <a:rPr lang="en-US" sz="1200" b="0" spc="-5" dirty="0">
                <a:effectLst/>
                <a:ea typeface="Calibri Light" panose="020F0302020204030204" pitchFamily="34" charset="0"/>
              </a:rPr>
              <a:t>address</a:t>
            </a:r>
            <a:r>
              <a:rPr lang="en-US" sz="1200" b="0" spc="-10" dirty="0">
                <a:effectLst/>
                <a:ea typeface="Calibri Light" panose="020F0302020204030204" pitchFamily="34" charset="0"/>
              </a:rPr>
              <a:t> </a:t>
            </a:r>
            <a:r>
              <a:rPr lang="en-US" sz="1200" b="0" spc="-5" dirty="0">
                <a:effectLst/>
                <a:ea typeface="Calibri Light" panose="020F0302020204030204" pitchFamily="34" charset="0"/>
              </a:rPr>
              <a:t>and</a:t>
            </a:r>
            <a:r>
              <a:rPr lang="en-US" sz="1200" b="0" spc="-10" dirty="0">
                <a:effectLst/>
                <a:ea typeface="Calibri Light" panose="020F0302020204030204" pitchFamily="34" charset="0"/>
              </a:rPr>
              <a:t> </a:t>
            </a:r>
            <a:r>
              <a:rPr lang="en-US" sz="1200" b="0" spc="-5" dirty="0">
                <a:effectLst/>
                <a:ea typeface="Calibri Light" panose="020F0302020204030204" pitchFamily="34" charset="0"/>
              </a:rPr>
              <a:t>telephone number </a:t>
            </a:r>
            <a:r>
              <a:rPr lang="en-US" sz="1200" b="0" spc="-20" dirty="0">
                <a:effectLst/>
                <a:ea typeface="Calibri Light" panose="020F0302020204030204" pitchFamily="34" charset="0"/>
              </a:rPr>
              <a:t>of</a:t>
            </a:r>
            <a:r>
              <a:rPr lang="en-US" sz="1200" b="0" spc="-15" dirty="0">
                <a:effectLst/>
                <a:ea typeface="Calibri Light" panose="020F0302020204030204" pitchFamily="34" charset="0"/>
              </a:rPr>
              <a:t> </a:t>
            </a:r>
            <a:r>
              <a:rPr lang="en-US" sz="1200" b="0" spc="-5" dirty="0">
                <a:effectLst/>
                <a:ea typeface="Calibri Light" panose="020F0302020204030204" pitchFamily="34" charset="0"/>
              </a:rPr>
              <a:t>each</a:t>
            </a:r>
            <a:r>
              <a:rPr lang="en-US" sz="1200" b="0" spc="5" dirty="0">
                <a:effectLst/>
                <a:ea typeface="Calibri Light" panose="020F0302020204030204" pitchFamily="34" charset="0"/>
              </a:rPr>
              <a:t> </a:t>
            </a:r>
            <a:r>
              <a:rPr lang="en-US" sz="1200" b="0" spc="-10" dirty="0">
                <a:effectLst/>
                <a:ea typeface="Calibri Light" panose="020F0302020204030204" pitchFamily="34" charset="0"/>
              </a:rPr>
              <a:t>location</a:t>
            </a:r>
            <a:r>
              <a:rPr lang="en-US" sz="1200" b="0" spc="5" dirty="0">
                <a:effectLst/>
                <a:ea typeface="Calibri Light" panose="020F0302020204030204" pitchFamily="34" charset="0"/>
              </a:rPr>
              <a:t> </a:t>
            </a:r>
            <a:r>
              <a:rPr lang="en-US" sz="1200" b="0" spc="-5" dirty="0">
                <a:effectLst/>
                <a:ea typeface="Calibri Light" panose="020F0302020204030204" pitchFamily="34" charset="0"/>
              </a:rPr>
              <a:t>at</a:t>
            </a:r>
            <a:r>
              <a:rPr lang="en-US" sz="1200" b="0" spc="-10" dirty="0">
                <a:effectLst/>
                <a:ea typeface="Calibri Light" panose="020F0302020204030204" pitchFamily="34" charset="0"/>
              </a:rPr>
              <a:t> </a:t>
            </a:r>
            <a:r>
              <a:rPr lang="en-US" sz="1200" b="0" spc="-5" dirty="0">
                <a:effectLst/>
                <a:ea typeface="Calibri Light" panose="020F0302020204030204" pitchFamily="34" charset="0"/>
              </a:rPr>
              <a:t>which</a:t>
            </a:r>
            <a:r>
              <a:rPr lang="en-US" sz="1200" b="0" spc="5" dirty="0">
                <a:effectLst/>
                <a:ea typeface="Calibri Light" panose="020F0302020204030204" pitchFamily="34" charset="0"/>
              </a:rPr>
              <a:t> </a:t>
            </a:r>
            <a:r>
              <a:rPr lang="en-US" sz="1200" b="0" spc="-5" dirty="0">
                <a:effectLst/>
                <a:ea typeface="Calibri Light" panose="020F0302020204030204" pitchFamily="34" charset="0"/>
              </a:rPr>
              <a:t>the Member practices</a:t>
            </a:r>
            <a:r>
              <a:rPr lang="en-US" sz="1200" b="0" spc="-20" dirty="0">
                <a:effectLst/>
                <a:ea typeface="Calibri Light" panose="020F0302020204030204" pitchFamily="34" charset="0"/>
              </a:rPr>
              <a:t> </a:t>
            </a:r>
            <a:r>
              <a:rPr lang="en-US" sz="1200" b="0" spc="-5" dirty="0">
                <a:effectLst/>
                <a:ea typeface="Calibri Light" panose="020F0302020204030204" pitchFamily="34" charset="0"/>
              </a:rPr>
              <a:t>in</a:t>
            </a:r>
            <a:r>
              <a:rPr lang="en-US" sz="1200" b="0" spc="240" dirty="0">
                <a:effectLst/>
                <a:ea typeface="Calibri Light" panose="020F0302020204030204" pitchFamily="34" charset="0"/>
              </a:rPr>
              <a:t> </a:t>
            </a:r>
            <a:r>
              <a:rPr lang="en-US" sz="1200" b="0" spc="-5" dirty="0">
                <a:effectLst/>
                <a:ea typeface="Calibri Light" panose="020F0302020204030204" pitchFamily="34" charset="0"/>
              </a:rPr>
              <a:t>Ontario;</a:t>
            </a:r>
            <a:endParaRPr lang="en-CA" sz="1200" b="0" spc="-20" dirty="0">
              <a:effectLst/>
              <a:ea typeface="Calibri Light" panose="020F0302020204030204" pitchFamily="34" charset="0"/>
            </a:endParaRPr>
          </a:p>
          <a:p>
            <a:pPr marL="342900" marR="0" lvl="0" indent="-342900">
              <a:lnSpc>
                <a:spcPct val="100000"/>
              </a:lnSpc>
              <a:spcBef>
                <a:spcPts val="0"/>
              </a:spcBef>
              <a:spcAft>
                <a:spcPts val="600"/>
              </a:spcAft>
              <a:buSzPts val="1050"/>
              <a:buFont typeface="Calibri Light" panose="020F0302020204030204" pitchFamily="34" charset="0"/>
              <a:buAutoNum type="arabicParenBoth"/>
              <a:tabLst>
                <a:tab pos="591185" algn="l"/>
              </a:tabLst>
            </a:pPr>
            <a:r>
              <a:rPr lang="en-US" sz="1200" b="0" spc="-5" dirty="0">
                <a:effectLst/>
                <a:ea typeface="Calibri Light" panose="020F0302020204030204" pitchFamily="34" charset="0"/>
              </a:rPr>
              <a:t>whether </a:t>
            </a:r>
            <a:r>
              <a:rPr lang="en-US" sz="1200" b="0" spc="-20" dirty="0">
                <a:effectLst/>
                <a:ea typeface="Calibri Light" panose="020F0302020204030204" pitchFamily="34" charset="0"/>
              </a:rPr>
              <a:t>the</a:t>
            </a:r>
            <a:r>
              <a:rPr lang="en-US" sz="1200" b="0" spc="-30" dirty="0">
                <a:effectLst/>
                <a:ea typeface="Calibri Light" panose="020F0302020204030204" pitchFamily="34" charset="0"/>
              </a:rPr>
              <a:t> </a:t>
            </a:r>
            <a:r>
              <a:rPr lang="en-US" sz="1200" b="0" spc="-5" dirty="0">
                <a:effectLst/>
                <a:ea typeface="Calibri Light" panose="020F0302020204030204" pitchFamily="34" charset="0"/>
              </a:rPr>
              <a:t>Member carries</a:t>
            </a:r>
            <a:r>
              <a:rPr lang="en-US" sz="1200" b="0" spc="-10" dirty="0">
                <a:effectLst/>
                <a:ea typeface="Calibri Light" panose="020F0302020204030204" pitchFamily="34" charset="0"/>
              </a:rPr>
              <a:t> </a:t>
            </a:r>
            <a:r>
              <a:rPr lang="en-US" sz="1200" b="0" spc="-5" dirty="0">
                <a:effectLst/>
                <a:ea typeface="Calibri Light" panose="020F0302020204030204" pitchFamily="34" charset="0"/>
              </a:rPr>
              <a:t>professional liability</a:t>
            </a:r>
            <a:r>
              <a:rPr lang="en-US" sz="1200" b="0" spc="-35" dirty="0">
                <a:effectLst/>
                <a:ea typeface="Calibri Light" panose="020F0302020204030204" pitchFamily="34" charset="0"/>
              </a:rPr>
              <a:t> </a:t>
            </a:r>
            <a:r>
              <a:rPr lang="en-US" sz="1200" b="0" spc="-5" dirty="0">
                <a:effectLst/>
                <a:ea typeface="Calibri Light" panose="020F0302020204030204" pitchFamily="34" charset="0"/>
              </a:rPr>
              <a:t>insurance;</a:t>
            </a:r>
            <a:endParaRPr lang="en-CA" sz="1200" b="0" spc="-20" dirty="0">
              <a:effectLst/>
              <a:ea typeface="Calibri Light" panose="020F0302020204030204" pitchFamily="34" charset="0"/>
            </a:endParaRPr>
          </a:p>
          <a:p>
            <a:pPr marL="342900" marR="1219835" lvl="0" indent="-342900">
              <a:lnSpc>
                <a:spcPct val="100000"/>
              </a:lnSpc>
              <a:spcBef>
                <a:spcPts val="0"/>
              </a:spcBef>
              <a:spcAft>
                <a:spcPts val="600"/>
              </a:spcAft>
              <a:buSzPts val="1050"/>
              <a:buFont typeface="Calibri Light" panose="020F0302020204030204" pitchFamily="34" charset="0"/>
              <a:buAutoNum type="arabicParenBoth"/>
              <a:tabLst>
                <a:tab pos="591185" algn="l"/>
              </a:tabLst>
            </a:pPr>
            <a:r>
              <a:rPr lang="en-US" sz="1200" b="0" spc="-5" dirty="0">
                <a:effectLst/>
                <a:ea typeface="Calibri Light" panose="020F0302020204030204" pitchFamily="34" charset="0"/>
              </a:rPr>
              <a:t>such</a:t>
            </a:r>
            <a:r>
              <a:rPr lang="en-US" sz="1200" b="0" spc="-10" dirty="0">
                <a:effectLst/>
                <a:ea typeface="Calibri Light" panose="020F0302020204030204" pitchFamily="34" charset="0"/>
              </a:rPr>
              <a:t> </a:t>
            </a:r>
            <a:r>
              <a:rPr lang="en-US" sz="1200" b="0" spc="-5" dirty="0">
                <a:effectLst/>
                <a:ea typeface="Calibri Light" panose="020F0302020204030204" pitchFamily="34" charset="0"/>
              </a:rPr>
              <a:t>details</a:t>
            </a:r>
            <a:r>
              <a:rPr lang="en-US" sz="1200" b="0" spc="-20" dirty="0">
                <a:effectLst/>
                <a:ea typeface="Calibri Light" panose="020F0302020204030204" pitchFamily="34" charset="0"/>
              </a:rPr>
              <a:t> </a:t>
            </a:r>
            <a:r>
              <a:rPr lang="en-US" sz="1200" b="0" spc="-5" dirty="0">
                <a:effectLst/>
                <a:ea typeface="Calibri Light" panose="020F0302020204030204" pitchFamily="34" charset="0"/>
              </a:rPr>
              <a:t>as</a:t>
            </a:r>
            <a:r>
              <a:rPr lang="en-US" sz="1200" b="0" spc="-20" dirty="0">
                <a:effectLst/>
                <a:ea typeface="Calibri Light" panose="020F0302020204030204" pitchFamily="34" charset="0"/>
              </a:rPr>
              <a:t> </a:t>
            </a:r>
            <a:r>
              <a:rPr lang="en-US" sz="1200" b="0" spc="-5" dirty="0">
                <a:effectLst/>
                <a:ea typeface="Calibri Light" panose="020F0302020204030204" pitchFamily="34" charset="0"/>
              </a:rPr>
              <a:t>shall </a:t>
            </a:r>
            <a:r>
              <a:rPr lang="en-US" sz="1200" b="0" spc="-15" dirty="0">
                <a:effectLst/>
                <a:ea typeface="Calibri Light" panose="020F0302020204030204" pitchFamily="34" charset="0"/>
              </a:rPr>
              <a:t>be</a:t>
            </a:r>
            <a:r>
              <a:rPr lang="en-US" sz="1200" b="0" spc="-30" dirty="0">
                <a:effectLst/>
                <a:ea typeface="Calibri Light" panose="020F0302020204030204" pitchFamily="34" charset="0"/>
              </a:rPr>
              <a:t> </a:t>
            </a:r>
            <a:r>
              <a:rPr lang="en-US" sz="1200" b="0" spc="-10" dirty="0">
                <a:effectLst/>
                <a:ea typeface="Calibri Light" panose="020F0302020204030204" pitchFamily="34" charset="0"/>
              </a:rPr>
              <a:t>necessary</a:t>
            </a:r>
            <a:r>
              <a:rPr lang="en-US" sz="1200" b="0" spc="-20" dirty="0">
                <a:effectLst/>
                <a:ea typeface="Calibri Light" panose="020F0302020204030204" pitchFamily="34" charset="0"/>
              </a:rPr>
              <a:t> to</a:t>
            </a:r>
            <a:r>
              <a:rPr lang="en-US" sz="1200" b="0" spc="-10" dirty="0">
                <a:effectLst/>
                <a:ea typeface="Calibri Light" panose="020F0302020204030204" pitchFamily="34" charset="0"/>
              </a:rPr>
              <a:t> </a:t>
            </a:r>
            <a:r>
              <a:rPr lang="en-US" sz="1200" b="0" spc="-5" dirty="0">
                <a:effectLst/>
                <a:ea typeface="Calibri Light" panose="020F0302020204030204" pitchFamily="34" charset="0"/>
              </a:rPr>
              <a:t>protect</a:t>
            </a:r>
            <a:r>
              <a:rPr lang="en-US" sz="1200" b="0" spc="-20" dirty="0">
                <a:effectLst/>
                <a:ea typeface="Calibri Light" panose="020F0302020204030204" pitchFamily="34" charset="0"/>
              </a:rPr>
              <a:t> </a:t>
            </a:r>
            <a:r>
              <a:rPr lang="en-US" sz="1200" b="0" spc="-10" dirty="0">
                <a:effectLst/>
                <a:ea typeface="Calibri Light" panose="020F0302020204030204" pitchFamily="34" charset="0"/>
              </a:rPr>
              <a:t>the</a:t>
            </a:r>
            <a:r>
              <a:rPr lang="en-US" sz="1200" b="0" spc="-5" dirty="0">
                <a:effectLst/>
                <a:ea typeface="Calibri Light" panose="020F0302020204030204" pitchFamily="34" charset="0"/>
              </a:rPr>
              <a:t> public where the</a:t>
            </a:r>
            <a:r>
              <a:rPr lang="en-US" sz="1200" b="0" spc="5" dirty="0">
                <a:effectLst/>
                <a:ea typeface="Calibri Light" panose="020F0302020204030204" pitchFamily="34" charset="0"/>
              </a:rPr>
              <a:t> </a:t>
            </a:r>
            <a:r>
              <a:rPr lang="en-US" sz="1200" b="0" spc="-10" dirty="0">
                <a:effectLst/>
                <a:ea typeface="Calibri Light" panose="020F0302020204030204" pitchFamily="34" charset="0"/>
              </a:rPr>
              <a:t>Member</a:t>
            </a:r>
            <a:r>
              <a:rPr lang="en-US" sz="1200" b="0" spc="-15" dirty="0">
                <a:effectLst/>
                <a:ea typeface="Calibri Light" panose="020F0302020204030204" pitchFamily="34" charset="0"/>
              </a:rPr>
              <a:t> </a:t>
            </a:r>
            <a:r>
              <a:rPr lang="en-US" sz="1200" b="0" spc="-5" dirty="0">
                <a:effectLst/>
                <a:ea typeface="Calibri Light" panose="020F0302020204030204" pitchFamily="34" charset="0"/>
              </a:rPr>
              <a:t>has</a:t>
            </a:r>
            <a:r>
              <a:rPr lang="en-US" sz="1200" b="0" spc="-10" dirty="0">
                <a:effectLst/>
                <a:ea typeface="Calibri Light" panose="020F0302020204030204" pitchFamily="34" charset="0"/>
              </a:rPr>
              <a:t> </a:t>
            </a:r>
            <a:r>
              <a:rPr lang="en-US" sz="1200" b="0" spc="-5" dirty="0">
                <a:effectLst/>
                <a:ea typeface="Calibri Light" panose="020F0302020204030204" pitchFamily="34" charset="0"/>
              </a:rPr>
              <a:t>been</a:t>
            </a:r>
            <a:r>
              <a:rPr lang="en-US" sz="1200" b="0" spc="5" dirty="0">
                <a:effectLst/>
                <a:ea typeface="Calibri Light" panose="020F0302020204030204" pitchFamily="34" charset="0"/>
              </a:rPr>
              <a:t> </a:t>
            </a:r>
            <a:r>
              <a:rPr lang="en-US" sz="1200" b="0" spc="-10" dirty="0">
                <a:effectLst/>
                <a:ea typeface="Calibri Light" panose="020F0302020204030204" pitchFamily="34" charset="0"/>
              </a:rPr>
              <a:t>found</a:t>
            </a:r>
            <a:r>
              <a:rPr lang="en-US" sz="1200" b="0" spc="5" dirty="0">
                <a:effectLst/>
                <a:ea typeface="Calibri Light" panose="020F0302020204030204" pitchFamily="34" charset="0"/>
              </a:rPr>
              <a:t> </a:t>
            </a:r>
            <a:r>
              <a:rPr lang="en-US" sz="1200" b="0" spc="-5" dirty="0">
                <a:effectLst/>
                <a:ea typeface="Calibri Light" panose="020F0302020204030204" pitchFamily="34" charset="0"/>
              </a:rPr>
              <a:t>by</a:t>
            </a:r>
            <a:r>
              <a:rPr lang="en-US" sz="1200" b="0" spc="-20" dirty="0">
                <a:effectLst/>
                <a:ea typeface="Calibri Light" panose="020F0302020204030204" pitchFamily="34" charset="0"/>
              </a:rPr>
              <a:t> </a:t>
            </a:r>
            <a:r>
              <a:rPr lang="en-US" sz="1200" b="0" spc="-10" dirty="0">
                <a:effectLst/>
                <a:ea typeface="Calibri Light" panose="020F0302020204030204" pitchFamily="34" charset="0"/>
              </a:rPr>
              <a:t>the</a:t>
            </a:r>
            <a:r>
              <a:rPr lang="en-US" sz="1200" b="0" spc="385" dirty="0">
                <a:effectLst/>
                <a:ea typeface="Calibri Light" panose="020F0302020204030204" pitchFamily="34" charset="0"/>
              </a:rPr>
              <a:t> </a:t>
            </a:r>
            <a:r>
              <a:rPr lang="en-US" sz="1200" b="0" spc="-5" dirty="0">
                <a:effectLst/>
                <a:ea typeface="Calibri Light" panose="020F0302020204030204" pitchFamily="34" charset="0"/>
              </a:rPr>
              <a:t>capacity</a:t>
            </a:r>
            <a:r>
              <a:rPr lang="en-US" sz="1200" b="0" spc="-20" dirty="0">
                <a:effectLst/>
                <a:ea typeface="Calibri Light" panose="020F0302020204030204" pitchFamily="34" charset="0"/>
              </a:rPr>
              <a:t> </a:t>
            </a:r>
            <a:r>
              <a:rPr lang="en-US" sz="1200" b="0" spc="-10" dirty="0">
                <a:effectLst/>
                <a:ea typeface="Calibri Light" panose="020F0302020204030204" pitchFamily="34" charset="0"/>
              </a:rPr>
              <a:t>committee</a:t>
            </a:r>
            <a:r>
              <a:rPr lang="en-US" sz="1200" b="0" spc="5" dirty="0">
                <a:effectLst/>
                <a:ea typeface="Calibri Light" panose="020F0302020204030204" pitchFamily="34" charset="0"/>
              </a:rPr>
              <a:t> </a:t>
            </a:r>
            <a:r>
              <a:rPr lang="en-US" sz="1200" b="0" spc="-10" dirty="0">
                <a:effectLst/>
                <a:ea typeface="Calibri Light" panose="020F0302020204030204" pitchFamily="34" charset="0"/>
              </a:rPr>
              <a:t>to</a:t>
            </a:r>
            <a:r>
              <a:rPr lang="en-US" sz="1200" b="0" spc="-20" dirty="0">
                <a:effectLst/>
                <a:ea typeface="Calibri Light" panose="020F0302020204030204" pitchFamily="34" charset="0"/>
              </a:rPr>
              <a:t> </a:t>
            </a:r>
            <a:r>
              <a:rPr lang="en-US" sz="1200" b="0" spc="-5" dirty="0">
                <a:effectLst/>
                <a:ea typeface="Calibri Light" panose="020F0302020204030204" pitchFamily="34" charset="0"/>
              </a:rPr>
              <a:t>be</a:t>
            </a:r>
            <a:r>
              <a:rPr lang="en-US" sz="1200" b="0" spc="-55" dirty="0">
                <a:effectLst/>
                <a:ea typeface="Calibri Light" panose="020F0302020204030204" pitchFamily="34" charset="0"/>
              </a:rPr>
              <a:t> </a:t>
            </a:r>
            <a:r>
              <a:rPr lang="en-US" sz="1200" b="0" spc="-5" dirty="0">
                <a:effectLst/>
                <a:ea typeface="Calibri Light" panose="020F0302020204030204" pitchFamily="34" charset="0"/>
              </a:rPr>
              <a:t>Incapacitated,</a:t>
            </a:r>
            <a:endParaRPr lang="en-CA" sz="1200" b="0" spc="-20" dirty="0">
              <a:effectLst/>
              <a:ea typeface="Calibri Light" panose="020F0302020204030204" pitchFamily="34" charset="0"/>
            </a:endParaRPr>
          </a:p>
          <a:p>
            <a:pPr marL="342900" marR="1114425" lvl="0" indent="-342900">
              <a:lnSpc>
                <a:spcPct val="100000"/>
              </a:lnSpc>
              <a:spcBef>
                <a:spcPts val="0"/>
              </a:spcBef>
              <a:spcAft>
                <a:spcPts val="600"/>
              </a:spcAft>
              <a:buSzPts val="1050"/>
              <a:buFont typeface="Calibri Light" panose="020F0302020204030204" pitchFamily="34" charset="0"/>
              <a:buAutoNum type="arabicParenBoth"/>
              <a:tabLst>
                <a:tab pos="591185" algn="l"/>
              </a:tabLst>
            </a:pPr>
            <a:r>
              <a:rPr lang="en-US" sz="1200" b="0" spc="-5" dirty="0">
                <a:effectLst/>
                <a:ea typeface="Calibri Light" panose="020F0302020204030204" pitchFamily="34" charset="0"/>
              </a:rPr>
              <a:t>the</a:t>
            </a:r>
            <a:r>
              <a:rPr lang="en-US" sz="1200" b="0" spc="5" dirty="0">
                <a:effectLst/>
                <a:ea typeface="Calibri Light" panose="020F0302020204030204" pitchFamily="34" charset="0"/>
              </a:rPr>
              <a:t> </a:t>
            </a:r>
            <a:r>
              <a:rPr lang="en-US" sz="1200" b="0" spc="-5" dirty="0">
                <a:effectLst/>
                <a:ea typeface="Calibri Light" panose="020F0302020204030204" pitchFamily="34" charset="0"/>
              </a:rPr>
              <a:t>fact</a:t>
            </a:r>
            <a:r>
              <a:rPr lang="en-US" sz="1200" b="0" spc="-20" dirty="0">
                <a:effectLst/>
                <a:ea typeface="Calibri Light" panose="020F0302020204030204" pitchFamily="34" charset="0"/>
              </a:rPr>
              <a:t> </a:t>
            </a:r>
            <a:r>
              <a:rPr lang="en-US" sz="1200" b="0" spc="-5" dirty="0">
                <a:effectLst/>
                <a:ea typeface="Calibri Light" panose="020F0302020204030204" pitchFamily="34" charset="0"/>
              </a:rPr>
              <a:t>that</a:t>
            </a:r>
            <a:r>
              <a:rPr lang="en-US" sz="1200" b="0" spc="-10" dirty="0">
                <a:effectLst/>
                <a:ea typeface="Calibri Light" panose="020F0302020204030204" pitchFamily="34" charset="0"/>
              </a:rPr>
              <a:t> </a:t>
            </a:r>
            <a:r>
              <a:rPr lang="en-US" sz="1200" b="0" spc="-20" dirty="0">
                <a:effectLst/>
                <a:ea typeface="Calibri Light" panose="020F0302020204030204" pitchFamily="34" charset="0"/>
              </a:rPr>
              <a:t>a</a:t>
            </a:r>
            <a:r>
              <a:rPr lang="en-US" sz="1200" b="0" spc="-5" dirty="0">
                <a:effectLst/>
                <a:ea typeface="Calibri Light" panose="020F0302020204030204" pitchFamily="34" charset="0"/>
              </a:rPr>
              <a:t> Member is</a:t>
            </a:r>
            <a:r>
              <a:rPr lang="en-US" sz="1200" b="0" spc="-20" dirty="0">
                <a:effectLst/>
                <a:ea typeface="Calibri Light" panose="020F0302020204030204" pitchFamily="34" charset="0"/>
              </a:rPr>
              <a:t> </a:t>
            </a:r>
            <a:r>
              <a:rPr lang="en-US" sz="1200" b="0" spc="-5" dirty="0">
                <a:effectLst/>
                <a:ea typeface="Calibri Light" panose="020F0302020204030204" pitchFamily="34" charset="0"/>
              </a:rPr>
              <a:t>under investigation,</a:t>
            </a:r>
            <a:r>
              <a:rPr lang="en-US" sz="1200" b="0" spc="5" dirty="0">
                <a:effectLst/>
                <a:ea typeface="Calibri Light" panose="020F0302020204030204" pitchFamily="34" charset="0"/>
              </a:rPr>
              <a:t> </a:t>
            </a:r>
            <a:r>
              <a:rPr lang="en-US" sz="1200" b="0" spc="-5" dirty="0">
                <a:effectLst/>
                <a:ea typeface="Calibri Light" panose="020F0302020204030204" pitchFamily="34" charset="0"/>
              </a:rPr>
              <a:t>if </a:t>
            </a:r>
            <a:r>
              <a:rPr lang="en-US" sz="1200" b="0" spc="-10" dirty="0">
                <a:effectLst/>
                <a:ea typeface="Calibri Light" panose="020F0302020204030204" pitchFamily="34" charset="0"/>
              </a:rPr>
              <a:t>the</a:t>
            </a:r>
            <a:r>
              <a:rPr lang="en-US" sz="1200" b="0" spc="5" dirty="0">
                <a:effectLst/>
                <a:ea typeface="Calibri Light" panose="020F0302020204030204" pitchFamily="34" charset="0"/>
              </a:rPr>
              <a:t> </a:t>
            </a:r>
            <a:r>
              <a:rPr lang="en-US" sz="1200" b="0" spc="-5" dirty="0">
                <a:effectLst/>
                <a:ea typeface="Calibri Light" panose="020F0302020204030204" pitchFamily="34" charset="0"/>
              </a:rPr>
              <a:t>Registrar determines</a:t>
            </a:r>
            <a:r>
              <a:rPr lang="en-US" sz="1200" b="0" spc="-20" dirty="0">
                <a:effectLst/>
                <a:ea typeface="Calibri Light" panose="020F0302020204030204" pitchFamily="34" charset="0"/>
              </a:rPr>
              <a:t> </a:t>
            </a:r>
            <a:r>
              <a:rPr lang="en-US" sz="1200" b="0" spc="-5" dirty="0">
                <a:effectLst/>
                <a:ea typeface="Calibri Light" panose="020F0302020204030204" pitchFamily="34" charset="0"/>
              </a:rPr>
              <a:t>that</a:t>
            </a:r>
            <a:r>
              <a:rPr lang="en-US" sz="1200" b="0" spc="-10" dirty="0">
                <a:effectLst/>
                <a:ea typeface="Calibri Light" panose="020F0302020204030204" pitchFamily="34" charset="0"/>
              </a:rPr>
              <a:t> </a:t>
            </a:r>
            <a:r>
              <a:rPr lang="en-US" sz="1200" b="0" spc="-5" dirty="0">
                <a:effectLst/>
                <a:ea typeface="Calibri Light" panose="020F0302020204030204" pitchFamily="34" charset="0"/>
              </a:rPr>
              <a:t>there is</a:t>
            </a:r>
            <a:r>
              <a:rPr lang="en-US" sz="1200" b="0" spc="-10" dirty="0">
                <a:effectLst/>
                <a:ea typeface="Calibri Light" panose="020F0302020204030204" pitchFamily="34" charset="0"/>
              </a:rPr>
              <a:t> </a:t>
            </a:r>
            <a:r>
              <a:rPr lang="en-US" sz="1200" b="0" spc="-20" dirty="0">
                <a:effectLst/>
                <a:ea typeface="Calibri Light" panose="020F0302020204030204" pitchFamily="34" charset="0"/>
              </a:rPr>
              <a:t>a</a:t>
            </a:r>
            <a:r>
              <a:rPr lang="en-US" sz="1200" b="0" spc="-5" dirty="0">
                <a:effectLst/>
                <a:ea typeface="Calibri Light" panose="020F0302020204030204" pitchFamily="34" charset="0"/>
              </a:rPr>
              <a:t> compelling</a:t>
            </a:r>
            <a:r>
              <a:rPr lang="en-US" sz="1200" b="0" spc="235" dirty="0">
                <a:effectLst/>
                <a:ea typeface="Calibri Light" panose="020F0302020204030204" pitchFamily="34" charset="0"/>
              </a:rPr>
              <a:t> </a:t>
            </a:r>
            <a:r>
              <a:rPr lang="en-US" sz="1200" b="0" spc="-5" dirty="0">
                <a:effectLst/>
                <a:ea typeface="Calibri Light" panose="020F0302020204030204" pitchFamily="34" charset="0"/>
              </a:rPr>
              <a:t>public interest</a:t>
            </a:r>
            <a:r>
              <a:rPr lang="en-US" sz="1200" b="0" spc="-10" dirty="0">
                <a:effectLst/>
                <a:ea typeface="Calibri Light" panose="020F0302020204030204" pitchFamily="34" charset="0"/>
              </a:rPr>
              <a:t> </a:t>
            </a:r>
            <a:r>
              <a:rPr lang="en-US" sz="1200" b="0" spc="-20" dirty="0">
                <a:effectLst/>
                <a:ea typeface="Calibri Light" panose="020F0302020204030204" pitchFamily="34" charset="0"/>
              </a:rPr>
              <a:t>to</a:t>
            </a:r>
            <a:r>
              <a:rPr lang="en-US" sz="1200" b="0" spc="-10" dirty="0">
                <a:effectLst/>
                <a:ea typeface="Calibri Light" panose="020F0302020204030204" pitchFamily="34" charset="0"/>
              </a:rPr>
              <a:t> </a:t>
            </a:r>
            <a:r>
              <a:rPr lang="en-US" sz="1200" b="0" spc="-5" dirty="0">
                <a:effectLst/>
                <a:ea typeface="Calibri Light" panose="020F0302020204030204" pitchFamily="34" charset="0"/>
              </a:rPr>
              <a:t>disclose the</a:t>
            </a:r>
            <a:r>
              <a:rPr lang="en-US" sz="1200" b="0" spc="-20" dirty="0">
                <a:effectLst/>
                <a:ea typeface="Calibri Light" panose="020F0302020204030204" pitchFamily="34" charset="0"/>
              </a:rPr>
              <a:t> </a:t>
            </a:r>
            <a:r>
              <a:rPr lang="en-US" sz="1200" b="0" spc="-5" dirty="0">
                <a:effectLst/>
                <a:ea typeface="Calibri Light" panose="020F0302020204030204" pitchFamily="34" charset="0"/>
              </a:rPr>
              <a:t>information;</a:t>
            </a:r>
            <a:endParaRPr lang="en-CA" sz="1200" b="0" spc="-20" dirty="0">
              <a:effectLst/>
              <a:ea typeface="Calibri Light" panose="020F0302020204030204" pitchFamily="34" charset="0"/>
            </a:endParaRPr>
          </a:p>
          <a:p>
            <a:pPr marL="342900" marR="1034415" lvl="0" indent="-342900">
              <a:lnSpc>
                <a:spcPct val="100000"/>
              </a:lnSpc>
              <a:spcBef>
                <a:spcPts val="0"/>
              </a:spcBef>
              <a:spcAft>
                <a:spcPts val="600"/>
              </a:spcAft>
              <a:buSzPts val="1050"/>
              <a:buFont typeface="Calibri Light" panose="020F0302020204030204" pitchFamily="34" charset="0"/>
              <a:buAutoNum type="arabicParenBoth"/>
              <a:tabLst>
                <a:tab pos="591185" algn="l"/>
              </a:tabLst>
            </a:pPr>
            <a:r>
              <a:rPr lang="en-US" sz="1200" b="0" spc="-5" dirty="0">
                <a:effectLst/>
                <a:ea typeface="Calibri Light" panose="020F0302020204030204" pitchFamily="34" charset="0"/>
              </a:rPr>
              <a:t>any</a:t>
            </a:r>
            <a:r>
              <a:rPr lang="en-US" sz="1200" b="0" spc="-20" dirty="0">
                <a:effectLst/>
                <a:ea typeface="Calibri Light" panose="020F0302020204030204" pitchFamily="34" charset="0"/>
              </a:rPr>
              <a:t> </a:t>
            </a:r>
            <a:r>
              <a:rPr lang="en-US" sz="1200" b="0" spc="-5" dirty="0">
                <a:effectLst/>
                <a:ea typeface="Calibri Light" panose="020F0302020204030204" pitchFamily="34" charset="0"/>
              </a:rPr>
              <a:t>restrictions</a:t>
            </a:r>
            <a:r>
              <a:rPr lang="en-US" sz="1200" b="0" spc="-10" dirty="0">
                <a:effectLst/>
                <a:ea typeface="Calibri Light" panose="020F0302020204030204" pitchFamily="34" charset="0"/>
              </a:rPr>
              <a:t> </a:t>
            </a:r>
            <a:r>
              <a:rPr lang="en-US" sz="1200" b="0" spc="-20" dirty="0">
                <a:effectLst/>
                <a:ea typeface="Calibri Light" panose="020F0302020204030204" pitchFamily="34" charset="0"/>
              </a:rPr>
              <a:t>or</a:t>
            </a:r>
            <a:r>
              <a:rPr lang="en-US" sz="1200" b="0" spc="-5" dirty="0">
                <a:effectLst/>
                <a:ea typeface="Calibri Light" panose="020F0302020204030204" pitchFamily="34" charset="0"/>
              </a:rPr>
              <a:t> conditions</a:t>
            </a:r>
            <a:r>
              <a:rPr lang="en-US" sz="1200" b="0" spc="-10" dirty="0">
                <a:effectLst/>
                <a:ea typeface="Calibri Light" panose="020F0302020204030204" pitchFamily="34" charset="0"/>
              </a:rPr>
              <a:t> </a:t>
            </a:r>
            <a:r>
              <a:rPr lang="en-US" sz="1200" b="0" spc="-15" dirty="0">
                <a:effectLst/>
                <a:ea typeface="Calibri Light" panose="020F0302020204030204" pitchFamily="34" charset="0"/>
              </a:rPr>
              <a:t>on</a:t>
            </a:r>
            <a:r>
              <a:rPr lang="en-US" sz="1200" b="0" spc="-20" dirty="0">
                <a:effectLst/>
                <a:ea typeface="Calibri Light" panose="020F0302020204030204" pitchFamily="34" charset="0"/>
              </a:rPr>
              <a:t> </a:t>
            </a:r>
            <a:r>
              <a:rPr lang="en-US" sz="1200" b="0" spc="-10" dirty="0">
                <a:effectLst/>
                <a:ea typeface="Calibri Light" panose="020F0302020204030204" pitchFamily="34" charset="0"/>
              </a:rPr>
              <a:t>the</a:t>
            </a:r>
            <a:r>
              <a:rPr lang="en-US" sz="1200" b="0" spc="5" dirty="0">
                <a:effectLst/>
                <a:ea typeface="Calibri Light" panose="020F0302020204030204" pitchFamily="34" charset="0"/>
              </a:rPr>
              <a:t> </a:t>
            </a:r>
            <a:r>
              <a:rPr lang="en-US" sz="1200" b="0" spc="-5" dirty="0">
                <a:effectLst/>
                <a:ea typeface="Calibri Light" panose="020F0302020204030204" pitchFamily="34" charset="0"/>
              </a:rPr>
              <a:t>right</a:t>
            </a:r>
            <a:r>
              <a:rPr lang="en-US" sz="1200" b="0" spc="-10" dirty="0">
                <a:effectLst/>
                <a:ea typeface="Calibri Light" panose="020F0302020204030204" pitchFamily="34" charset="0"/>
              </a:rPr>
              <a:t> </a:t>
            </a:r>
            <a:r>
              <a:rPr lang="en-US" sz="1200" b="0" spc="-20" dirty="0">
                <a:effectLst/>
                <a:ea typeface="Calibri Light" panose="020F0302020204030204" pitchFamily="34" charset="0"/>
              </a:rPr>
              <a:t>of</a:t>
            </a:r>
            <a:r>
              <a:rPr lang="en-US" sz="1200" b="0" spc="-5" dirty="0">
                <a:effectLst/>
                <a:ea typeface="Calibri Light" panose="020F0302020204030204" pitchFamily="34" charset="0"/>
              </a:rPr>
              <a:t> the Member</a:t>
            </a:r>
            <a:r>
              <a:rPr lang="en-US" sz="1200" b="0" spc="-30" dirty="0">
                <a:effectLst/>
                <a:ea typeface="Calibri Light" panose="020F0302020204030204" pitchFamily="34" charset="0"/>
              </a:rPr>
              <a:t> </a:t>
            </a:r>
            <a:r>
              <a:rPr lang="en-US" sz="1200" b="0" spc="-20" dirty="0">
                <a:effectLst/>
                <a:ea typeface="Calibri Light" panose="020F0302020204030204" pitchFamily="34" charset="0"/>
              </a:rPr>
              <a:t>to </a:t>
            </a:r>
            <a:r>
              <a:rPr lang="en-US" sz="1200" b="0" spc="-5" dirty="0">
                <a:effectLst/>
                <a:ea typeface="Calibri Light" panose="020F0302020204030204" pitchFamily="34" charset="0"/>
              </a:rPr>
              <a:t>practise</a:t>
            </a:r>
            <a:r>
              <a:rPr lang="en-US" sz="1200" b="0" spc="5" dirty="0">
                <a:effectLst/>
                <a:ea typeface="Calibri Light" panose="020F0302020204030204" pitchFamily="34" charset="0"/>
              </a:rPr>
              <a:t> </a:t>
            </a:r>
            <a:r>
              <a:rPr lang="en-US" sz="1200" b="0" spc="-5" dirty="0">
                <a:effectLst/>
                <a:ea typeface="Calibri Light" panose="020F0302020204030204" pitchFamily="34" charset="0"/>
              </a:rPr>
              <a:t>in</a:t>
            </a:r>
            <a:r>
              <a:rPr lang="en-US" sz="1200" b="0" spc="-10" dirty="0">
                <a:effectLst/>
                <a:ea typeface="Calibri Light" panose="020F0302020204030204" pitchFamily="34" charset="0"/>
              </a:rPr>
              <a:t> </a:t>
            </a:r>
            <a:r>
              <a:rPr lang="en-US" sz="1200" b="0" spc="-5" dirty="0">
                <a:effectLst/>
                <a:ea typeface="Calibri Light" panose="020F0302020204030204" pitchFamily="34" charset="0"/>
              </a:rPr>
              <a:t>the</a:t>
            </a:r>
            <a:r>
              <a:rPr lang="en-US" sz="1200" b="0" spc="5" dirty="0">
                <a:effectLst/>
                <a:ea typeface="Calibri Light" panose="020F0302020204030204" pitchFamily="34" charset="0"/>
              </a:rPr>
              <a:t> </a:t>
            </a:r>
            <a:r>
              <a:rPr lang="en-US" sz="1200" b="0" spc="-5" dirty="0">
                <a:effectLst/>
                <a:ea typeface="Calibri Light" panose="020F0302020204030204" pitchFamily="34" charset="0"/>
              </a:rPr>
              <a:t>field</a:t>
            </a:r>
            <a:r>
              <a:rPr lang="en-US" sz="1200" b="0" spc="5" dirty="0">
                <a:effectLst/>
                <a:ea typeface="Calibri Light" panose="020F0302020204030204" pitchFamily="34" charset="0"/>
              </a:rPr>
              <a:t> </a:t>
            </a:r>
            <a:r>
              <a:rPr lang="en-US" sz="1200" b="0" spc="-20" dirty="0">
                <a:effectLst/>
                <a:ea typeface="Calibri Light" panose="020F0302020204030204" pitchFamily="34" charset="0"/>
              </a:rPr>
              <a:t>of</a:t>
            </a:r>
            <a:r>
              <a:rPr lang="en-US" sz="1200" b="0" spc="-15" dirty="0">
                <a:effectLst/>
                <a:ea typeface="Calibri Light" panose="020F0302020204030204" pitchFamily="34" charset="0"/>
              </a:rPr>
              <a:t> </a:t>
            </a:r>
            <a:r>
              <a:rPr lang="en-US" sz="1200" b="0" spc="-5" dirty="0">
                <a:effectLst/>
                <a:ea typeface="Calibri Light" panose="020F0302020204030204" pitchFamily="34" charset="0"/>
              </a:rPr>
              <a:t>human</a:t>
            </a:r>
            <a:r>
              <a:rPr lang="en-US" sz="1200" b="0" spc="5" dirty="0">
                <a:effectLst/>
                <a:ea typeface="Calibri Light" panose="020F0302020204030204" pitchFamily="34" charset="0"/>
              </a:rPr>
              <a:t> </a:t>
            </a:r>
            <a:r>
              <a:rPr lang="en-US" sz="1200" b="0" spc="-10" dirty="0">
                <a:effectLst/>
                <a:ea typeface="Calibri Light" panose="020F0302020204030204" pitchFamily="34" charset="0"/>
              </a:rPr>
              <a:t>resources;</a:t>
            </a:r>
            <a:r>
              <a:rPr lang="en-US" sz="1200" b="0" spc="245" dirty="0">
                <a:effectLst/>
                <a:ea typeface="Calibri Light" panose="020F0302020204030204" pitchFamily="34" charset="0"/>
              </a:rPr>
              <a:t> </a:t>
            </a:r>
            <a:r>
              <a:rPr lang="en-US" sz="1200" b="0" spc="-5" dirty="0">
                <a:effectLst/>
                <a:ea typeface="Calibri Light" panose="020F0302020204030204" pitchFamily="34" charset="0"/>
              </a:rPr>
              <a:t>and</a:t>
            </a:r>
            <a:endParaRPr lang="en-CA" sz="1200" b="0" spc="-20" dirty="0">
              <a:effectLst/>
              <a:ea typeface="Calibri Light" panose="020F0302020204030204" pitchFamily="34" charset="0"/>
            </a:endParaRPr>
          </a:p>
          <a:p>
            <a:pPr marL="342900" marR="0" lvl="0" indent="-342900">
              <a:lnSpc>
                <a:spcPct val="100000"/>
              </a:lnSpc>
              <a:spcBef>
                <a:spcPts val="0"/>
              </a:spcBef>
              <a:spcAft>
                <a:spcPts val="600"/>
              </a:spcAft>
              <a:buSzPts val="1050"/>
              <a:buFont typeface="Calibri Light" panose="020F0302020204030204" pitchFamily="34" charset="0"/>
              <a:buAutoNum type="arabicParenBoth"/>
              <a:tabLst>
                <a:tab pos="591185" algn="l"/>
              </a:tabLst>
            </a:pPr>
            <a:r>
              <a:rPr lang="en-US" sz="1200" b="0" spc="-5" dirty="0">
                <a:effectLst/>
                <a:ea typeface="Calibri Light" panose="020F0302020204030204" pitchFamily="34" charset="0"/>
              </a:rPr>
              <a:t>any</a:t>
            </a:r>
            <a:r>
              <a:rPr lang="en-US" sz="1200" b="0" spc="-20" dirty="0">
                <a:effectLst/>
                <a:ea typeface="Calibri Light" panose="020F0302020204030204" pitchFamily="34" charset="0"/>
              </a:rPr>
              <a:t> </a:t>
            </a:r>
            <a:r>
              <a:rPr lang="en-US" sz="1200" b="0" spc="-5" dirty="0">
                <a:effectLst/>
                <a:ea typeface="Calibri Light" panose="020F0302020204030204" pitchFamily="34" charset="0"/>
              </a:rPr>
              <a:t>other information</a:t>
            </a:r>
            <a:r>
              <a:rPr lang="en-US" sz="1200" b="0" spc="5" dirty="0">
                <a:effectLst/>
                <a:ea typeface="Calibri Light" panose="020F0302020204030204" pitchFamily="34" charset="0"/>
              </a:rPr>
              <a:t> </a:t>
            </a:r>
            <a:r>
              <a:rPr lang="en-US" sz="1200" b="0" spc="-5" dirty="0">
                <a:effectLst/>
                <a:ea typeface="Calibri Light" panose="020F0302020204030204" pitchFamily="34" charset="0"/>
              </a:rPr>
              <a:t>that</a:t>
            </a:r>
            <a:r>
              <a:rPr lang="en-US" sz="1200" b="0" spc="-20" dirty="0">
                <a:effectLst/>
                <a:ea typeface="Calibri Light" panose="020F0302020204030204" pitchFamily="34" charset="0"/>
              </a:rPr>
              <a:t> </a:t>
            </a:r>
            <a:r>
              <a:rPr lang="en-US" sz="1200" b="0" spc="-5" dirty="0">
                <a:effectLst/>
                <a:ea typeface="Calibri Light" panose="020F0302020204030204" pitchFamily="34" charset="0"/>
              </a:rPr>
              <a:t>the Member</a:t>
            </a:r>
            <a:r>
              <a:rPr lang="en-US" sz="1200" b="0" spc="-15" dirty="0">
                <a:effectLst/>
                <a:ea typeface="Calibri Light" panose="020F0302020204030204" pitchFamily="34" charset="0"/>
              </a:rPr>
              <a:t> </a:t>
            </a:r>
            <a:r>
              <a:rPr lang="en-US" sz="1200" b="0" spc="-5" dirty="0">
                <a:effectLst/>
                <a:ea typeface="Calibri Light" panose="020F0302020204030204" pitchFamily="34" charset="0"/>
              </a:rPr>
              <a:t>has</a:t>
            </a:r>
            <a:r>
              <a:rPr lang="en-US" sz="1200" b="0" spc="-20" dirty="0">
                <a:effectLst/>
                <a:ea typeface="Calibri Light" panose="020F0302020204030204" pitchFamily="34" charset="0"/>
              </a:rPr>
              <a:t> </a:t>
            </a:r>
            <a:r>
              <a:rPr lang="en-US" sz="1200" b="0" spc="-10" dirty="0">
                <a:effectLst/>
                <a:ea typeface="Calibri Light" panose="020F0302020204030204" pitchFamily="34" charset="0"/>
              </a:rPr>
              <a:t>agreed </a:t>
            </a:r>
            <a:r>
              <a:rPr lang="en-US" sz="1200" b="0" spc="-5" dirty="0">
                <a:effectLst/>
                <a:ea typeface="Calibri Light" panose="020F0302020204030204" pitchFamily="34" charset="0"/>
              </a:rPr>
              <a:t>may</a:t>
            </a:r>
            <a:r>
              <a:rPr lang="en-US" sz="1200" b="0" spc="-10" dirty="0">
                <a:effectLst/>
                <a:ea typeface="Calibri Light" panose="020F0302020204030204" pitchFamily="34" charset="0"/>
              </a:rPr>
              <a:t> </a:t>
            </a:r>
            <a:r>
              <a:rPr lang="en-US" sz="1200" b="0" spc="-15" dirty="0">
                <a:effectLst/>
                <a:ea typeface="Calibri Light" panose="020F0302020204030204" pitchFamily="34" charset="0"/>
              </a:rPr>
              <a:t>be</a:t>
            </a:r>
            <a:r>
              <a:rPr lang="en-US" sz="1200" b="0" spc="-30" dirty="0">
                <a:effectLst/>
                <a:ea typeface="Calibri Light" panose="020F0302020204030204" pitchFamily="34" charset="0"/>
              </a:rPr>
              <a:t> </a:t>
            </a:r>
            <a:r>
              <a:rPr lang="en-US" sz="1200" b="0" spc="-5" dirty="0">
                <a:effectLst/>
                <a:ea typeface="Calibri Light" panose="020F0302020204030204" pitchFamily="34" charset="0"/>
              </a:rPr>
              <a:t>placed</a:t>
            </a:r>
            <a:r>
              <a:rPr lang="en-US" sz="1200" b="0" spc="-10" dirty="0">
                <a:effectLst/>
                <a:ea typeface="Calibri Light" panose="020F0302020204030204" pitchFamily="34" charset="0"/>
              </a:rPr>
              <a:t> </a:t>
            </a:r>
            <a:r>
              <a:rPr lang="en-US" sz="1200" b="0" spc="-20" dirty="0">
                <a:effectLst/>
                <a:ea typeface="Calibri Light" panose="020F0302020204030204" pitchFamily="34" charset="0"/>
              </a:rPr>
              <a:t>on</a:t>
            </a:r>
            <a:r>
              <a:rPr lang="en-US" sz="1200" b="0" spc="-10" dirty="0">
                <a:effectLst/>
                <a:ea typeface="Calibri Light" panose="020F0302020204030204" pitchFamily="34" charset="0"/>
              </a:rPr>
              <a:t> </a:t>
            </a:r>
            <a:r>
              <a:rPr lang="en-US" sz="1200" b="0" spc="-20" dirty="0">
                <a:effectLst/>
                <a:ea typeface="Calibri Light" panose="020F0302020204030204" pitchFamily="34" charset="0"/>
              </a:rPr>
              <a:t>the</a:t>
            </a:r>
            <a:r>
              <a:rPr lang="en-US" sz="1200" b="0" spc="-40" dirty="0">
                <a:effectLst/>
                <a:ea typeface="Calibri Light" panose="020F0302020204030204" pitchFamily="34" charset="0"/>
              </a:rPr>
              <a:t> </a:t>
            </a:r>
            <a:r>
              <a:rPr lang="en-US" sz="1200" b="0" spc="-5" dirty="0">
                <a:effectLst/>
                <a:ea typeface="Calibri Light" panose="020F0302020204030204" pitchFamily="34" charset="0"/>
              </a:rPr>
              <a:t>register.</a:t>
            </a:r>
            <a:endParaRPr lang="en-CA" sz="1200" b="0" spc="-20" dirty="0">
              <a:effectLst/>
              <a:ea typeface="Calibri Light" panose="020F0302020204030204" pitchFamily="34" charset="0"/>
            </a:endParaRPr>
          </a:p>
          <a:p>
            <a:endParaRPr lang="en-CA" dirty="0"/>
          </a:p>
        </p:txBody>
      </p:sp>
    </p:spTree>
    <p:extLst>
      <p:ext uri="{BB962C8B-B14F-4D97-AF65-F5344CB8AC3E}">
        <p14:creationId xmlns:p14="http://schemas.microsoft.com/office/powerpoint/2010/main" val="1073689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1E2A3A-AFEF-4EBB-9EC3-77181E8FEE8E}"/>
              </a:ext>
            </a:extLst>
          </p:cNvPr>
          <p:cNvSpPr>
            <a:spLocks noGrp="1"/>
          </p:cNvSpPr>
          <p:nvPr>
            <p:ph type="sldNum" sz="quarter" idx="10"/>
          </p:nvPr>
        </p:nvSpPr>
        <p:spPr/>
        <p:txBody>
          <a:bodyPr/>
          <a:lstStyle/>
          <a:p>
            <a:fld id="{A9B67BE4-B697-4B0C-AED9-AED1985FFEB6}" type="slidenum">
              <a:rPr lang="en-CA" smtClean="0"/>
              <a:pPr/>
              <a:t>19</a:t>
            </a:fld>
            <a:endParaRPr lang="en-CA" dirty="0"/>
          </a:p>
        </p:txBody>
      </p:sp>
      <p:sp>
        <p:nvSpPr>
          <p:cNvPr id="3" name="Title 2">
            <a:extLst>
              <a:ext uri="{FF2B5EF4-FFF2-40B4-BE49-F238E27FC236}">
                <a16:creationId xmlns:a16="http://schemas.microsoft.com/office/drawing/2014/main" id="{0AC95EE4-2CB9-48B1-9978-B8CCA015EC4F}"/>
              </a:ext>
            </a:extLst>
          </p:cNvPr>
          <p:cNvSpPr>
            <a:spLocks noGrp="1"/>
          </p:cNvSpPr>
          <p:nvPr>
            <p:ph type="title"/>
          </p:nvPr>
        </p:nvSpPr>
        <p:spPr/>
        <p:txBody>
          <a:bodyPr/>
          <a:lstStyle/>
          <a:p>
            <a:r>
              <a:rPr lang="en-CA" sz="3600" dirty="0">
                <a:solidFill>
                  <a:srgbClr val="FA807E"/>
                </a:solidFill>
              </a:rPr>
              <a:t>Who decides what information should be on the register?</a:t>
            </a:r>
          </a:p>
        </p:txBody>
      </p:sp>
      <p:sp>
        <p:nvSpPr>
          <p:cNvPr id="4" name="Content Placeholder 3">
            <a:extLst>
              <a:ext uri="{FF2B5EF4-FFF2-40B4-BE49-F238E27FC236}">
                <a16:creationId xmlns:a16="http://schemas.microsoft.com/office/drawing/2014/main" id="{274C1B8B-D554-449B-9EC2-AC9D8DCFE1D9}"/>
              </a:ext>
            </a:extLst>
          </p:cNvPr>
          <p:cNvSpPr>
            <a:spLocks noGrp="1"/>
          </p:cNvSpPr>
          <p:nvPr>
            <p:ph idx="1"/>
          </p:nvPr>
        </p:nvSpPr>
        <p:spPr>
          <a:xfrm>
            <a:off x="698734" y="1811655"/>
            <a:ext cx="10761429" cy="4401814"/>
          </a:xfrm>
        </p:spPr>
        <p:txBody>
          <a:bodyPr/>
          <a:lstStyle/>
          <a:p>
            <a:pPr marL="457200" indent="-457200">
              <a:lnSpc>
                <a:spcPct val="100000"/>
              </a:lnSpc>
              <a:buFont typeface="Arial" panose="020B0604020202020204" pitchFamily="34" charset="0"/>
              <a:buChar char="•"/>
            </a:pPr>
            <a:r>
              <a:rPr lang="en-CA" sz="2400" b="0" dirty="0"/>
              <a:t>The contents are established by by-law</a:t>
            </a:r>
          </a:p>
          <a:p>
            <a:pPr marL="457200" indent="-457200">
              <a:lnSpc>
                <a:spcPct val="100000"/>
              </a:lnSpc>
              <a:buFont typeface="Arial" panose="020B0604020202020204" pitchFamily="34" charset="0"/>
              <a:buChar char="•"/>
            </a:pPr>
            <a:r>
              <a:rPr lang="en-CA" sz="2400" b="0" dirty="0"/>
              <a:t>Which means that HRPA’s Board of Directors made the by-law and, subsequently, the by-law was ratified by the membership at the following Annual Meeting</a:t>
            </a:r>
          </a:p>
        </p:txBody>
      </p:sp>
    </p:spTree>
    <p:extLst>
      <p:ext uri="{BB962C8B-B14F-4D97-AF65-F5344CB8AC3E}">
        <p14:creationId xmlns:p14="http://schemas.microsoft.com/office/powerpoint/2010/main" val="2275260947"/>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7706BF-FBC5-4431-BEF5-3ADE09130AE5}"/>
              </a:ext>
            </a:extLst>
          </p:cNvPr>
          <p:cNvSpPr>
            <a:spLocks noGrp="1"/>
          </p:cNvSpPr>
          <p:nvPr>
            <p:ph sz="half" idx="1"/>
          </p:nvPr>
        </p:nvSpPr>
        <p:spPr>
          <a:xfrm>
            <a:off x="561649" y="2626711"/>
            <a:ext cx="6840008" cy="1183280"/>
          </a:xfrm>
        </p:spPr>
        <p:txBody>
          <a:bodyPr/>
          <a:lstStyle/>
          <a:p>
            <a:pPr marL="0" indent="0">
              <a:buNone/>
            </a:pPr>
            <a:r>
              <a:rPr lang="en-US" sz="2400" b="1" dirty="0">
                <a:solidFill>
                  <a:srgbClr val="31374A"/>
                </a:solidFill>
              </a:rPr>
              <a:t>Claude Balthazard, Ph.D., C. Psych., CHRL</a:t>
            </a:r>
          </a:p>
          <a:p>
            <a:pPr marL="0" indent="0">
              <a:lnSpc>
                <a:spcPct val="100000"/>
              </a:lnSpc>
              <a:spcBef>
                <a:spcPts val="0"/>
              </a:spcBef>
              <a:buNone/>
            </a:pPr>
            <a:r>
              <a:rPr lang="en-US" sz="2000" dirty="0">
                <a:solidFill>
                  <a:srgbClr val="FA807E"/>
                </a:solidFill>
              </a:rPr>
              <a:t>Registrar and Vice-president Regulation</a:t>
            </a:r>
          </a:p>
          <a:p>
            <a:pPr marL="0" indent="0">
              <a:lnSpc>
                <a:spcPct val="100000"/>
              </a:lnSpc>
              <a:spcBef>
                <a:spcPts val="0"/>
              </a:spcBef>
              <a:buNone/>
            </a:pPr>
            <a:r>
              <a:rPr lang="en-US" sz="2000" dirty="0">
                <a:solidFill>
                  <a:srgbClr val="FA807E"/>
                </a:solidFill>
              </a:rPr>
              <a:t>Human Resources Professionals Association</a:t>
            </a:r>
          </a:p>
          <a:p>
            <a:pPr marL="0" indent="0">
              <a:buNone/>
            </a:pPr>
            <a:endParaRPr lang="en-CA" dirty="0"/>
          </a:p>
        </p:txBody>
      </p:sp>
      <p:sp>
        <p:nvSpPr>
          <p:cNvPr id="5" name="Slide Number Placeholder 4">
            <a:extLst>
              <a:ext uri="{FF2B5EF4-FFF2-40B4-BE49-F238E27FC236}">
                <a16:creationId xmlns:a16="http://schemas.microsoft.com/office/drawing/2014/main" id="{05C20F1F-19D6-4F09-A6E0-E3FBEAFA9E43}"/>
              </a:ext>
            </a:extLst>
          </p:cNvPr>
          <p:cNvSpPr>
            <a:spLocks noGrp="1"/>
          </p:cNvSpPr>
          <p:nvPr>
            <p:ph type="sldNum" sz="quarter" idx="10"/>
          </p:nvPr>
        </p:nvSpPr>
        <p:spPr/>
        <p:txBody>
          <a:bodyPr/>
          <a:lstStyle/>
          <a:p>
            <a:fld id="{A9B67BE4-B697-4B0C-AED9-AED1985FFEB6}" type="slidenum">
              <a:rPr lang="en-CA" smtClean="0"/>
              <a:pPr/>
              <a:t>2</a:t>
            </a:fld>
            <a:endParaRPr lang="en-CA" dirty="0"/>
          </a:p>
        </p:txBody>
      </p:sp>
      <p:pic>
        <p:nvPicPr>
          <p:cNvPr id="6" name="Content Placeholder 5">
            <a:extLst>
              <a:ext uri="{FF2B5EF4-FFF2-40B4-BE49-F238E27FC236}">
                <a16:creationId xmlns:a16="http://schemas.microsoft.com/office/drawing/2014/main" id="{91B8C64D-3618-47D9-BCDB-904E41DFBB85}"/>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8210348" y="1387821"/>
            <a:ext cx="3046615" cy="3981796"/>
          </a:xfrm>
          <a:prstGeom prst="rect">
            <a:avLst/>
          </a:prstGeom>
        </p:spPr>
      </p:pic>
    </p:spTree>
    <p:extLst>
      <p:ext uri="{BB962C8B-B14F-4D97-AF65-F5344CB8AC3E}">
        <p14:creationId xmlns:p14="http://schemas.microsoft.com/office/powerpoint/2010/main" val="239779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1E2A3A-AFEF-4EBB-9EC3-77181E8FEE8E}"/>
              </a:ext>
            </a:extLst>
          </p:cNvPr>
          <p:cNvSpPr>
            <a:spLocks noGrp="1"/>
          </p:cNvSpPr>
          <p:nvPr>
            <p:ph type="sldNum" sz="quarter" idx="10"/>
          </p:nvPr>
        </p:nvSpPr>
        <p:spPr/>
        <p:txBody>
          <a:bodyPr/>
          <a:lstStyle/>
          <a:p>
            <a:fld id="{A9B67BE4-B697-4B0C-AED9-AED1985FFEB6}" type="slidenum">
              <a:rPr lang="en-CA" smtClean="0"/>
              <a:pPr/>
              <a:t>20</a:t>
            </a:fld>
            <a:endParaRPr lang="en-CA" dirty="0"/>
          </a:p>
        </p:txBody>
      </p:sp>
      <p:sp>
        <p:nvSpPr>
          <p:cNvPr id="3" name="Title 2">
            <a:extLst>
              <a:ext uri="{FF2B5EF4-FFF2-40B4-BE49-F238E27FC236}">
                <a16:creationId xmlns:a16="http://schemas.microsoft.com/office/drawing/2014/main" id="{0AC95EE4-2CB9-48B1-9978-B8CCA015EC4F}"/>
              </a:ext>
            </a:extLst>
          </p:cNvPr>
          <p:cNvSpPr>
            <a:spLocks noGrp="1"/>
          </p:cNvSpPr>
          <p:nvPr>
            <p:ph type="title"/>
          </p:nvPr>
        </p:nvSpPr>
        <p:spPr>
          <a:xfrm>
            <a:off x="698734" y="414821"/>
            <a:ext cx="10655066" cy="1172038"/>
          </a:xfrm>
        </p:spPr>
        <p:txBody>
          <a:bodyPr/>
          <a:lstStyle/>
          <a:p>
            <a:r>
              <a:rPr lang="en-CA" sz="3600" dirty="0">
                <a:solidFill>
                  <a:srgbClr val="FA807E"/>
                </a:solidFill>
              </a:rPr>
              <a:t>Can I chose to have my information not appear on the register?</a:t>
            </a:r>
          </a:p>
        </p:txBody>
      </p:sp>
      <p:sp>
        <p:nvSpPr>
          <p:cNvPr id="4" name="Content Placeholder 3">
            <a:extLst>
              <a:ext uri="{FF2B5EF4-FFF2-40B4-BE49-F238E27FC236}">
                <a16:creationId xmlns:a16="http://schemas.microsoft.com/office/drawing/2014/main" id="{274C1B8B-D554-449B-9EC2-AC9D8DCFE1D9}"/>
              </a:ext>
            </a:extLst>
          </p:cNvPr>
          <p:cNvSpPr>
            <a:spLocks noGrp="1"/>
          </p:cNvSpPr>
          <p:nvPr>
            <p:ph idx="1"/>
          </p:nvPr>
        </p:nvSpPr>
        <p:spPr>
          <a:xfrm>
            <a:off x="698734" y="1811655"/>
            <a:ext cx="10761429" cy="4401814"/>
          </a:xfrm>
        </p:spPr>
        <p:txBody>
          <a:bodyPr/>
          <a:lstStyle/>
          <a:p>
            <a:pPr marL="457200" indent="-457200">
              <a:lnSpc>
                <a:spcPct val="100000"/>
              </a:lnSpc>
              <a:buFont typeface="Arial" panose="020B0604020202020204" pitchFamily="34" charset="0"/>
              <a:buChar char="•"/>
            </a:pPr>
            <a:r>
              <a:rPr lang="en-CA" sz="2400" b="0" dirty="0"/>
              <a:t>No, except in rare circumstances </a:t>
            </a:r>
          </a:p>
          <a:p>
            <a:pPr marL="457200" indent="-457200">
              <a:lnSpc>
                <a:spcPct val="100000"/>
              </a:lnSpc>
              <a:buFont typeface="Arial" panose="020B0604020202020204" pitchFamily="34" charset="0"/>
              <a:buChar char="•"/>
            </a:pPr>
            <a:r>
              <a:rPr lang="en-CA" sz="2400" b="0" dirty="0"/>
              <a:t>Where there are legitimate fears for the safety of the individual. This would usually apply to the business address information and not the whole register entry.</a:t>
            </a:r>
          </a:p>
        </p:txBody>
      </p:sp>
    </p:spTree>
    <p:extLst>
      <p:ext uri="{BB962C8B-B14F-4D97-AF65-F5344CB8AC3E}">
        <p14:creationId xmlns:p14="http://schemas.microsoft.com/office/powerpoint/2010/main" val="3118835608"/>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1356F2-28BA-474B-A42B-03F14494BCC6}"/>
              </a:ext>
            </a:extLst>
          </p:cNvPr>
          <p:cNvSpPr>
            <a:spLocks noGrp="1"/>
          </p:cNvSpPr>
          <p:nvPr>
            <p:ph type="sldNum" sz="quarter" idx="10"/>
          </p:nvPr>
        </p:nvSpPr>
        <p:spPr/>
        <p:txBody>
          <a:bodyPr/>
          <a:lstStyle/>
          <a:p>
            <a:fld id="{A9B67BE4-B697-4B0C-AED9-AED1985FFEB6}" type="slidenum">
              <a:rPr lang="en-CA" smtClean="0"/>
              <a:pPr/>
              <a:t>21</a:t>
            </a:fld>
            <a:endParaRPr lang="en-CA" dirty="0"/>
          </a:p>
        </p:txBody>
      </p:sp>
      <p:pic>
        <p:nvPicPr>
          <p:cNvPr id="6" name="Picture 5">
            <a:extLst>
              <a:ext uri="{FF2B5EF4-FFF2-40B4-BE49-F238E27FC236}">
                <a16:creationId xmlns:a16="http://schemas.microsoft.com/office/drawing/2014/main" id="{1D20DB5E-7F8D-4CDE-B0A6-4C6ED3B915DD}"/>
              </a:ext>
            </a:extLst>
          </p:cNvPr>
          <p:cNvPicPr>
            <a:picLocks noChangeAspect="1"/>
          </p:cNvPicPr>
          <p:nvPr/>
        </p:nvPicPr>
        <p:blipFill>
          <a:blip r:embed="rId2"/>
          <a:stretch>
            <a:fillRect/>
          </a:stretch>
        </p:blipFill>
        <p:spPr>
          <a:xfrm>
            <a:off x="1066800" y="423345"/>
            <a:ext cx="10058400" cy="5540425"/>
          </a:xfrm>
          <a:prstGeom prst="rect">
            <a:avLst/>
          </a:prstGeom>
          <a:ln>
            <a:solidFill>
              <a:srgbClr val="31374A"/>
            </a:solidFill>
          </a:ln>
        </p:spPr>
      </p:pic>
    </p:spTree>
    <p:extLst>
      <p:ext uri="{BB962C8B-B14F-4D97-AF65-F5344CB8AC3E}">
        <p14:creationId xmlns:p14="http://schemas.microsoft.com/office/powerpoint/2010/main" val="528760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1E2A3A-AFEF-4EBB-9EC3-77181E8FEE8E}"/>
              </a:ext>
            </a:extLst>
          </p:cNvPr>
          <p:cNvSpPr>
            <a:spLocks noGrp="1"/>
          </p:cNvSpPr>
          <p:nvPr>
            <p:ph type="sldNum" sz="quarter" idx="10"/>
          </p:nvPr>
        </p:nvSpPr>
        <p:spPr/>
        <p:txBody>
          <a:bodyPr/>
          <a:lstStyle/>
          <a:p>
            <a:fld id="{A9B67BE4-B697-4B0C-AED9-AED1985FFEB6}" type="slidenum">
              <a:rPr lang="en-CA" smtClean="0"/>
              <a:pPr/>
              <a:t>22</a:t>
            </a:fld>
            <a:endParaRPr lang="en-CA" dirty="0"/>
          </a:p>
        </p:txBody>
      </p:sp>
      <p:sp>
        <p:nvSpPr>
          <p:cNvPr id="3" name="Title 2">
            <a:extLst>
              <a:ext uri="{FF2B5EF4-FFF2-40B4-BE49-F238E27FC236}">
                <a16:creationId xmlns:a16="http://schemas.microsoft.com/office/drawing/2014/main" id="{0AC95EE4-2CB9-48B1-9978-B8CCA015EC4F}"/>
              </a:ext>
            </a:extLst>
          </p:cNvPr>
          <p:cNvSpPr>
            <a:spLocks noGrp="1"/>
          </p:cNvSpPr>
          <p:nvPr>
            <p:ph type="title"/>
          </p:nvPr>
        </p:nvSpPr>
        <p:spPr>
          <a:xfrm>
            <a:off x="698734" y="414821"/>
            <a:ext cx="10655066" cy="813904"/>
          </a:xfrm>
        </p:spPr>
        <p:txBody>
          <a:bodyPr/>
          <a:lstStyle/>
          <a:p>
            <a:r>
              <a:rPr lang="en-CA" sz="3600" dirty="0">
                <a:solidFill>
                  <a:srgbClr val="FA807E"/>
                </a:solidFill>
              </a:rPr>
              <a:t>What about privacy and privacy legislation?</a:t>
            </a:r>
          </a:p>
        </p:txBody>
      </p:sp>
      <p:sp>
        <p:nvSpPr>
          <p:cNvPr id="4" name="Content Placeholder 3">
            <a:extLst>
              <a:ext uri="{FF2B5EF4-FFF2-40B4-BE49-F238E27FC236}">
                <a16:creationId xmlns:a16="http://schemas.microsoft.com/office/drawing/2014/main" id="{274C1B8B-D554-449B-9EC2-AC9D8DCFE1D9}"/>
              </a:ext>
            </a:extLst>
          </p:cNvPr>
          <p:cNvSpPr>
            <a:spLocks noGrp="1"/>
          </p:cNvSpPr>
          <p:nvPr>
            <p:ph idx="1"/>
          </p:nvPr>
        </p:nvSpPr>
        <p:spPr>
          <a:xfrm>
            <a:off x="698734" y="1423035"/>
            <a:ext cx="10761429" cy="4790434"/>
          </a:xfrm>
        </p:spPr>
        <p:txBody>
          <a:bodyPr/>
          <a:lstStyle/>
          <a:p>
            <a:pPr marL="457200" indent="-457200">
              <a:lnSpc>
                <a:spcPct val="100000"/>
              </a:lnSpc>
              <a:buFont typeface="Arial" panose="020B0604020202020204" pitchFamily="34" charset="0"/>
              <a:buChar char="•"/>
            </a:pPr>
            <a:r>
              <a:rPr lang="en-CA" sz="2400" b="0" dirty="0"/>
              <a:t>The courts have agreed that the right to privacy is not an absolute</a:t>
            </a:r>
          </a:p>
          <a:p>
            <a:pPr marL="457200" indent="-457200">
              <a:lnSpc>
                <a:spcPct val="100000"/>
              </a:lnSpc>
              <a:buFont typeface="Arial" panose="020B0604020202020204" pitchFamily="34" charset="0"/>
              <a:buChar char="•"/>
            </a:pPr>
            <a:r>
              <a:rPr lang="en-CA" sz="2400" b="0" dirty="0"/>
              <a:t>The courts have stated that being a registered professional is a privilege and that this privilege comes with some loss of privacy</a:t>
            </a:r>
          </a:p>
        </p:txBody>
      </p:sp>
    </p:spTree>
    <p:extLst>
      <p:ext uri="{BB962C8B-B14F-4D97-AF65-F5344CB8AC3E}">
        <p14:creationId xmlns:p14="http://schemas.microsoft.com/office/powerpoint/2010/main" val="4134025693"/>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1E2A3A-AFEF-4EBB-9EC3-77181E8FEE8E}"/>
              </a:ext>
            </a:extLst>
          </p:cNvPr>
          <p:cNvSpPr>
            <a:spLocks noGrp="1"/>
          </p:cNvSpPr>
          <p:nvPr>
            <p:ph type="sldNum" sz="quarter" idx="10"/>
          </p:nvPr>
        </p:nvSpPr>
        <p:spPr/>
        <p:txBody>
          <a:bodyPr/>
          <a:lstStyle/>
          <a:p>
            <a:fld id="{A9B67BE4-B697-4B0C-AED9-AED1985FFEB6}" type="slidenum">
              <a:rPr lang="en-CA" smtClean="0"/>
              <a:pPr/>
              <a:t>23</a:t>
            </a:fld>
            <a:endParaRPr lang="en-CA" dirty="0"/>
          </a:p>
        </p:txBody>
      </p:sp>
      <p:sp>
        <p:nvSpPr>
          <p:cNvPr id="3" name="Title 2">
            <a:extLst>
              <a:ext uri="{FF2B5EF4-FFF2-40B4-BE49-F238E27FC236}">
                <a16:creationId xmlns:a16="http://schemas.microsoft.com/office/drawing/2014/main" id="{0AC95EE4-2CB9-48B1-9978-B8CCA015EC4F}"/>
              </a:ext>
            </a:extLst>
          </p:cNvPr>
          <p:cNvSpPr>
            <a:spLocks noGrp="1"/>
          </p:cNvSpPr>
          <p:nvPr>
            <p:ph type="title"/>
          </p:nvPr>
        </p:nvSpPr>
        <p:spPr>
          <a:xfrm>
            <a:off x="698734" y="414821"/>
            <a:ext cx="10655066" cy="813904"/>
          </a:xfrm>
        </p:spPr>
        <p:txBody>
          <a:bodyPr/>
          <a:lstStyle/>
          <a:p>
            <a:r>
              <a:rPr lang="en-US" sz="3600" dirty="0">
                <a:solidFill>
                  <a:srgbClr val="FA807E"/>
                </a:solidFill>
              </a:rPr>
              <a:t>How long does the information stay on the public register</a:t>
            </a:r>
            <a:r>
              <a:rPr lang="en-CA" sz="3600" dirty="0">
                <a:solidFill>
                  <a:srgbClr val="FA807E"/>
                </a:solidFill>
              </a:rPr>
              <a:t>?</a:t>
            </a:r>
          </a:p>
        </p:txBody>
      </p:sp>
      <p:sp>
        <p:nvSpPr>
          <p:cNvPr id="4" name="Content Placeholder 3">
            <a:extLst>
              <a:ext uri="{FF2B5EF4-FFF2-40B4-BE49-F238E27FC236}">
                <a16:creationId xmlns:a16="http://schemas.microsoft.com/office/drawing/2014/main" id="{274C1B8B-D554-449B-9EC2-AC9D8DCFE1D9}"/>
              </a:ext>
            </a:extLst>
          </p:cNvPr>
          <p:cNvSpPr>
            <a:spLocks noGrp="1"/>
          </p:cNvSpPr>
          <p:nvPr>
            <p:ph idx="1"/>
          </p:nvPr>
        </p:nvSpPr>
        <p:spPr>
          <a:xfrm>
            <a:off x="698734" y="1754505"/>
            <a:ext cx="10761429" cy="4458964"/>
          </a:xfrm>
        </p:spPr>
        <p:txBody>
          <a:bodyPr/>
          <a:lstStyle/>
          <a:p>
            <a:pPr marL="457200" indent="-457200">
              <a:lnSpc>
                <a:spcPct val="100000"/>
              </a:lnSpc>
              <a:buFont typeface="Arial" panose="020B0604020202020204" pitchFamily="34" charset="0"/>
              <a:buChar char="•"/>
            </a:pPr>
            <a:r>
              <a:rPr lang="en-CA" sz="2400" b="0" dirty="0"/>
              <a:t>The information remains on the register for 10 years even for individuals who cease to be registered with HRPA</a:t>
            </a:r>
          </a:p>
          <a:p>
            <a:pPr marL="457200" indent="-457200">
              <a:lnSpc>
                <a:spcPct val="100000"/>
              </a:lnSpc>
              <a:buFont typeface="Arial" panose="020B0604020202020204" pitchFamily="34" charset="0"/>
              <a:buChar char="•"/>
            </a:pPr>
            <a:r>
              <a:rPr lang="en-CA" sz="2400" b="0" dirty="0"/>
              <a:t>As noted above, under some circumstances information may be removed after six years</a:t>
            </a:r>
          </a:p>
        </p:txBody>
      </p:sp>
    </p:spTree>
    <p:extLst>
      <p:ext uri="{BB962C8B-B14F-4D97-AF65-F5344CB8AC3E}">
        <p14:creationId xmlns:p14="http://schemas.microsoft.com/office/powerpoint/2010/main" val="3869518500"/>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1E2A3A-AFEF-4EBB-9EC3-77181E8FEE8E}"/>
              </a:ext>
            </a:extLst>
          </p:cNvPr>
          <p:cNvSpPr>
            <a:spLocks noGrp="1"/>
          </p:cNvSpPr>
          <p:nvPr>
            <p:ph type="sldNum" sz="quarter" idx="10"/>
          </p:nvPr>
        </p:nvSpPr>
        <p:spPr/>
        <p:txBody>
          <a:bodyPr/>
          <a:lstStyle/>
          <a:p>
            <a:fld id="{A9B67BE4-B697-4B0C-AED9-AED1985FFEB6}" type="slidenum">
              <a:rPr lang="en-CA" smtClean="0"/>
              <a:pPr/>
              <a:t>24</a:t>
            </a:fld>
            <a:endParaRPr lang="en-CA" dirty="0"/>
          </a:p>
        </p:txBody>
      </p:sp>
      <p:sp>
        <p:nvSpPr>
          <p:cNvPr id="3" name="Title 2">
            <a:extLst>
              <a:ext uri="{FF2B5EF4-FFF2-40B4-BE49-F238E27FC236}">
                <a16:creationId xmlns:a16="http://schemas.microsoft.com/office/drawing/2014/main" id="{0AC95EE4-2CB9-48B1-9978-B8CCA015EC4F}"/>
              </a:ext>
            </a:extLst>
          </p:cNvPr>
          <p:cNvSpPr>
            <a:spLocks noGrp="1"/>
          </p:cNvSpPr>
          <p:nvPr>
            <p:ph type="title"/>
          </p:nvPr>
        </p:nvSpPr>
        <p:spPr>
          <a:xfrm>
            <a:off x="698734" y="414821"/>
            <a:ext cx="10655066" cy="813904"/>
          </a:xfrm>
        </p:spPr>
        <p:txBody>
          <a:bodyPr/>
          <a:lstStyle/>
          <a:p>
            <a:r>
              <a:rPr lang="en-US" sz="3600" dirty="0">
                <a:solidFill>
                  <a:srgbClr val="FA807E"/>
                </a:solidFill>
              </a:rPr>
              <a:t>What does the ‘registration of firms’ refer to</a:t>
            </a:r>
            <a:r>
              <a:rPr lang="en-CA" sz="3600" dirty="0">
                <a:solidFill>
                  <a:srgbClr val="FA807E"/>
                </a:solidFill>
              </a:rPr>
              <a:t>?</a:t>
            </a:r>
          </a:p>
        </p:txBody>
      </p:sp>
      <p:sp>
        <p:nvSpPr>
          <p:cNvPr id="4" name="Content Placeholder 3">
            <a:extLst>
              <a:ext uri="{FF2B5EF4-FFF2-40B4-BE49-F238E27FC236}">
                <a16:creationId xmlns:a16="http://schemas.microsoft.com/office/drawing/2014/main" id="{274C1B8B-D554-449B-9EC2-AC9D8DCFE1D9}"/>
              </a:ext>
            </a:extLst>
          </p:cNvPr>
          <p:cNvSpPr>
            <a:spLocks noGrp="1"/>
          </p:cNvSpPr>
          <p:nvPr>
            <p:ph idx="1"/>
          </p:nvPr>
        </p:nvSpPr>
        <p:spPr>
          <a:xfrm>
            <a:off x="698734" y="1754505"/>
            <a:ext cx="10761429" cy="4458964"/>
          </a:xfrm>
        </p:spPr>
        <p:txBody>
          <a:bodyPr/>
          <a:lstStyle/>
          <a:p>
            <a:pPr marL="457200" indent="-457200">
              <a:lnSpc>
                <a:spcPct val="100000"/>
              </a:lnSpc>
              <a:buFont typeface="Arial" panose="020B0604020202020204" pitchFamily="34" charset="0"/>
              <a:buChar char="•"/>
            </a:pPr>
            <a:r>
              <a:rPr lang="en-CA" sz="2400" b="0" dirty="0"/>
              <a:t>The term ‘firm’ is often misunderstood</a:t>
            </a:r>
          </a:p>
          <a:p>
            <a:pPr marL="457200" indent="-457200">
              <a:lnSpc>
                <a:spcPct val="100000"/>
              </a:lnSpc>
              <a:buFont typeface="Arial" panose="020B0604020202020204" pitchFamily="34" charset="0"/>
              <a:buChar char="•"/>
            </a:pPr>
            <a:r>
              <a:rPr lang="en-CA" sz="2400" b="0" dirty="0"/>
              <a:t>A ‘firm’ is a form of practice and includes sole proprietorships, partnerships, limited liability partnerships, and corporations</a:t>
            </a:r>
          </a:p>
          <a:p>
            <a:pPr marL="457200" indent="-457200">
              <a:lnSpc>
                <a:spcPct val="100000"/>
              </a:lnSpc>
              <a:buFont typeface="Arial" panose="020B0604020202020204" pitchFamily="34" charset="0"/>
              <a:buChar char="•"/>
            </a:pPr>
            <a:r>
              <a:rPr lang="en-CA" sz="2400" b="0" dirty="0"/>
              <a:t>The reason why the </a:t>
            </a:r>
            <a:r>
              <a:rPr lang="en-CA" sz="2400" b="0" i="1" dirty="0"/>
              <a:t>Act</a:t>
            </a:r>
            <a:r>
              <a:rPr lang="en-CA" sz="2400" b="0" dirty="0"/>
              <a:t> includes the registration and regulation of firms was so that members and students would not be able to evade professional liability by practicing through a firm</a:t>
            </a:r>
          </a:p>
          <a:p>
            <a:pPr marL="457200" indent="-457200">
              <a:lnSpc>
                <a:spcPct val="100000"/>
              </a:lnSpc>
              <a:buFont typeface="Arial" panose="020B0604020202020204" pitchFamily="34" charset="0"/>
              <a:buChar char="•"/>
            </a:pPr>
            <a:r>
              <a:rPr lang="en-CA" sz="2400" b="0" dirty="0"/>
              <a:t>The necessary by-laws have been passed to enable the registration and regulation of firms</a:t>
            </a:r>
          </a:p>
          <a:p>
            <a:pPr marL="457200" indent="-457200">
              <a:lnSpc>
                <a:spcPct val="100000"/>
              </a:lnSpc>
              <a:buFont typeface="Arial" panose="020B0604020202020204" pitchFamily="34" charset="0"/>
              <a:buChar char="•"/>
            </a:pPr>
            <a:r>
              <a:rPr lang="en-CA" sz="2400" b="0" dirty="0"/>
              <a:t>The hold-up is the technology to enable the online register of firms</a:t>
            </a:r>
          </a:p>
        </p:txBody>
      </p:sp>
    </p:spTree>
    <p:extLst>
      <p:ext uri="{BB962C8B-B14F-4D97-AF65-F5344CB8AC3E}">
        <p14:creationId xmlns:p14="http://schemas.microsoft.com/office/powerpoint/2010/main" val="480860364"/>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1E2A3A-AFEF-4EBB-9EC3-77181E8FEE8E}"/>
              </a:ext>
            </a:extLst>
          </p:cNvPr>
          <p:cNvSpPr>
            <a:spLocks noGrp="1"/>
          </p:cNvSpPr>
          <p:nvPr>
            <p:ph type="sldNum" sz="quarter" idx="10"/>
          </p:nvPr>
        </p:nvSpPr>
        <p:spPr/>
        <p:txBody>
          <a:bodyPr/>
          <a:lstStyle/>
          <a:p>
            <a:fld id="{A9B67BE4-B697-4B0C-AED9-AED1985FFEB6}" type="slidenum">
              <a:rPr lang="en-CA" smtClean="0"/>
              <a:pPr/>
              <a:t>25</a:t>
            </a:fld>
            <a:endParaRPr lang="en-CA" dirty="0"/>
          </a:p>
        </p:txBody>
      </p:sp>
      <p:sp>
        <p:nvSpPr>
          <p:cNvPr id="3" name="Title 2">
            <a:extLst>
              <a:ext uri="{FF2B5EF4-FFF2-40B4-BE49-F238E27FC236}">
                <a16:creationId xmlns:a16="http://schemas.microsoft.com/office/drawing/2014/main" id="{0AC95EE4-2CB9-48B1-9978-B8CCA015EC4F}"/>
              </a:ext>
            </a:extLst>
          </p:cNvPr>
          <p:cNvSpPr>
            <a:spLocks noGrp="1"/>
          </p:cNvSpPr>
          <p:nvPr>
            <p:ph type="title"/>
          </p:nvPr>
        </p:nvSpPr>
        <p:spPr>
          <a:xfrm>
            <a:off x="698734" y="414821"/>
            <a:ext cx="10655066" cy="1065364"/>
          </a:xfrm>
        </p:spPr>
        <p:txBody>
          <a:bodyPr/>
          <a:lstStyle/>
          <a:p>
            <a:r>
              <a:rPr lang="en-US" sz="3600" dirty="0">
                <a:solidFill>
                  <a:srgbClr val="FA807E"/>
                </a:solidFill>
              </a:rPr>
              <a:t>What happens if I find a mistake on my entry in the public register</a:t>
            </a:r>
            <a:r>
              <a:rPr lang="en-CA" sz="3600" dirty="0">
                <a:solidFill>
                  <a:srgbClr val="FA807E"/>
                </a:solidFill>
              </a:rPr>
              <a:t>?</a:t>
            </a:r>
          </a:p>
        </p:txBody>
      </p:sp>
      <p:sp>
        <p:nvSpPr>
          <p:cNvPr id="4" name="Content Placeholder 3">
            <a:extLst>
              <a:ext uri="{FF2B5EF4-FFF2-40B4-BE49-F238E27FC236}">
                <a16:creationId xmlns:a16="http://schemas.microsoft.com/office/drawing/2014/main" id="{274C1B8B-D554-449B-9EC2-AC9D8DCFE1D9}"/>
              </a:ext>
            </a:extLst>
          </p:cNvPr>
          <p:cNvSpPr>
            <a:spLocks noGrp="1"/>
          </p:cNvSpPr>
          <p:nvPr>
            <p:ph idx="1"/>
          </p:nvPr>
        </p:nvSpPr>
        <p:spPr>
          <a:xfrm>
            <a:off x="698734" y="1754505"/>
            <a:ext cx="10761429" cy="4458964"/>
          </a:xfrm>
        </p:spPr>
        <p:txBody>
          <a:bodyPr/>
          <a:lstStyle/>
          <a:p>
            <a:pPr marL="457200" indent="-457200">
              <a:lnSpc>
                <a:spcPct val="100000"/>
              </a:lnSpc>
              <a:buFont typeface="Arial" panose="020B0604020202020204" pitchFamily="34" charset="0"/>
              <a:buChar char="•"/>
            </a:pPr>
            <a:r>
              <a:rPr lang="en-CA" sz="2400" b="0" dirty="0"/>
              <a:t>Just contact the Office of the Registrar and we will make the necessary corrections</a:t>
            </a:r>
          </a:p>
          <a:p>
            <a:pPr marL="457200" indent="-457200">
              <a:lnSpc>
                <a:spcPct val="100000"/>
              </a:lnSpc>
              <a:buFont typeface="Arial" panose="020B0604020202020204" pitchFamily="34" charset="0"/>
              <a:buChar char="•"/>
            </a:pPr>
            <a:r>
              <a:rPr lang="en-CA" sz="2400" b="0" dirty="0"/>
              <a:t>As part of the registration renewal process, renewing members and students are requested to verify the information in their public register entry for accuracy</a:t>
            </a:r>
          </a:p>
          <a:p>
            <a:pPr marL="457200" indent="-457200">
              <a:lnSpc>
                <a:spcPct val="100000"/>
              </a:lnSpc>
              <a:buFont typeface="Arial" panose="020B0604020202020204" pitchFamily="34" charset="0"/>
              <a:buChar char="•"/>
            </a:pPr>
            <a:r>
              <a:rPr lang="en-CA" sz="2400" b="0" dirty="0"/>
              <a:t>In fact, members and students are required to notify the Registrar of any </a:t>
            </a:r>
            <a:r>
              <a:rPr lang="en-US" sz="2400" b="0" dirty="0"/>
              <a:t>change to information previously provided to the Association within 30 Days of the change</a:t>
            </a:r>
            <a:endParaRPr lang="en-CA" sz="2400" b="0" dirty="0"/>
          </a:p>
        </p:txBody>
      </p:sp>
    </p:spTree>
    <p:extLst>
      <p:ext uri="{BB962C8B-B14F-4D97-AF65-F5344CB8AC3E}">
        <p14:creationId xmlns:p14="http://schemas.microsoft.com/office/powerpoint/2010/main" val="2432216060"/>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1E2A3A-AFEF-4EBB-9EC3-77181E8FEE8E}"/>
              </a:ext>
            </a:extLst>
          </p:cNvPr>
          <p:cNvSpPr>
            <a:spLocks noGrp="1"/>
          </p:cNvSpPr>
          <p:nvPr>
            <p:ph type="sldNum" sz="quarter" idx="10"/>
          </p:nvPr>
        </p:nvSpPr>
        <p:spPr/>
        <p:txBody>
          <a:bodyPr/>
          <a:lstStyle/>
          <a:p>
            <a:fld id="{A9B67BE4-B697-4B0C-AED9-AED1985FFEB6}" type="slidenum">
              <a:rPr lang="en-CA" smtClean="0"/>
              <a:pPr/>
              <a:t>26</a:t>
            </a:fld>
            <a:endParaRPr lang="en-CA" dirty="0"/>
          </a:p>
        </p:txBody>
      </p:sp>
      <p:sp>
        <p:nvSpPr>
          <p:cNvPr id="3" name="Title 2">
            <a:extLst>
              <a:ext uri="{FF2B5EF4-FFF2-40B4-BE49-F238E27FC236}">
                <a16:creationId xmlns:a16="http://schemas.microsoft.com/office/drawing/2014/main" id="{0AC95EE4-2CB9-48B1-9978-B8CCA015EC4F}"/>
              </a:ext>
            </a:extLst>
          </p:cNvPr>
          <p:cNvSpPr>
            <a:spLocks noGrp="1"/>
          </p:cNvSpPr>
          <p:nvPr>
            <p:ph type="title"/>
          </p:nvPr>
        </p:nvSpPr>
        <p:spPr>
          <a:xfrm>
            <a:off x="698734" y="414821"/>
            <a:ext cx="10655066" cy="1065364"/>
          </a:xfrm>
        </p:spPr>
        <p:txBody>
          <a:bodyPr/>
          <a:lstStyle/>
          <a:p>
            <a:r>
              <a:rPr lang="en-US" sz="3600" dirty="0">
                <a:solidFill>
                  <a:srgbClr val="FA807E"/>
                </a:solidFill>
              </a:rPr>
              <a:t>Are all registers the same</a:t>
            </a:r>
            <a:r>
              <a:rPr lang="en-CA" sz="3600" dirty="0">
                <a:solidFill>
                  <a:srgbClr val="FA807E"/>
                </a:solidFill>
              </a:rPr>
              <a:t>?</a:t>
            </a:r>
          </a:p>
        </p:txBody>
      </p:sp>
      <p:sp>
        <p:nvSpPr>
          <p:cNvPr id="4" name="Content Placeholder 3">
            <a:extLst>
              <a:ext uri="{FF2B5EF4-FFF2-40B4-BE49-F238E27FC236}">
                <a16:creationId xmlns:a16="http://schemas.microsoft.com/office/drawing/2014/main" id="{274C1B8B-D554-449B-9EC2-AC9D8DCFE1D9}"/>
              </a:ext>
            </a:extLst>
          </p:cNvPr>
          <p:cNvSpPr>
            <a:spLocks noGrp="1"/>
          </p:cNvSpPr>
          <p:nvPr>
            <p:ph idx="1"/>
          </p:nvPr>
        </p:nvSpPr>
        <p:spPr>
          <a:xfrm>
            <a:off x="698734" y="1754505"/>
            <a:ext cx="10761429" cy="4458964"/>
          </a:xfrm>
        </p:spPr>
        <p:txBody>
          <a:bodyPr/>
          <a:lstStyle/>
          <a:p>
            <a:pPr marL="457200" indent="-457200">
              <a:lnSpc>
                <a:spcPct val="100000"/>
              </a:lnSpc>
              <a:buFont typeface="Arial" panose="020B0604020202020204" pitchFamily="34" charset="0"/>
              <a:buChar char="•"/>
            </a:pPr>
            <a:r>
              <a:rPr lang="en-CA" sz="2400" b="0" dirty="0"/>
              <a:t>Yes and no</a:t>
            </a:r>
          </a:p>
          <a:p>
            <a:pPr marL="457200" indent="-457200">
              <a:lnSpc>
                <a:spcPct val="100000"/>
              </a:lnSpc>
              <a:buFont typeface="Arial" panose="020B0604020202020204" pitchFamily="34" charset="0"/>
              <a:buChar char="•"/>
            </a:pPr>
            <a:r>
              <a:rPr lang="en-CA" sz="2400" b="0" dirty="0"/>
              <a:t>The basic idea is the same, but the details are all a bit different</a:t>
            </a:r>
          </a:p>
          <a:p>
            <a:pPr marL="457200" indent="-457200">
              <a:lnSpc>
                <a:spcPct val="100000"/>
              </a:lnSpc>
              <a:buFont typeface="Arial" panose="020B0604020202020204" pitchFamily="34" charset="0"/>
              <a:buChar char="•"/>
            </a:pPr>
            <a:r>
              <a:rPr lang="en-CA" sz="2400" b="0" dirty="0"/>
              <a:t>Check out your physician, dentist, or physiotherapist…</a:t>
            </a:r>
          </a:p>
          <a:p>
            <a:pPr marL="457200" indent="-457200">
              <a:lnSpc>
                <a:spcPct val="100000"/>
              </a:lnSpc>
              <a:buFont typeface="Arial" panose="020B0604020202020204" pitchFamily="34" charset="0"/>
              <a:buChar char="•"/>
            </a:pPr>
            <a:r>
              <a:rPr lang="en-CA" sz="2400" b="0" dirty="0"/>
              <a:t>The trend has been to include more information on the register such as cautions and registrations with other professional regulatory bodies</a:t>
            </a:r>
          </a:p>
        </p:txBody>
      </p:sp>
    </p:spTree>
    <p:extLst>
      <p:ext uri="{BB962C8B-B14F-4D97-AF65-F5344CB8AC3E}">
        <p14:creationId xmlns:p14="http://schemas.microsoft.com/office/powerpoint/2010/main" val="1755824599"/>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EA1E4A-8B2C-4AFB-8B00-44C2611E8571}"/>
              </a:ext>
            </a:extLst>
          </p:cNvPr>
          <p:cNvSpPr>
            <a:spLocks noGrp="1"/>
          </p:cNvSpPr>
          <p:nvPr>
            <p:ph type="sldNum" sz="quarter" idx="10"/>
          </p:nvPr>
        </p:nvSpPr>
        <p:spPr/>
        <p:txBody>
          <a:bodyPr/>
          <a:lstStyle/>
          <a:p>
            <a:fld id="{A9B67BE4-B697-4B0C-AED9-AED1985FFEB6}" type="slidenum">
              <a:rPr lang="en-CA" smtClean="0"/>
              <a:pPr/>
              <a:t>27</a:t>
            </a:fld>
            <a:endParaRPr lang="en-CA" dirty="0"/>
          </a:p>
        </p:txBody>
      </p:sp>
      <p:sp>
        <p:nvSpPr>
          <p:cNvPr id="3" name="Title 2">
            <a:extLst>
              <a:ext uri="{FF2B5EF4-FFF2-40B4-BE49-F238E27FC236}">
                <a16:creationId xmlns:a16="http://schemas.microsoft.com/office/drawing/2014/main" id="{DA18181C-4841-4333-842A-8E84B582D2B0}"/>
              </a:ext>
            </a:extLst>
          </p:cNvPr>
          <p:cNvSpPr>
            <a:spLocks noGrp="1"/>
          </p:cNvSpPr>
          <p:nvPr>
            <p:ph type="title"/>
          </p:nvPr>
        </p:nvSpPr>
        <p:spPr/>
        <p:txBody>
          <a:bodyPr/>
          <a:lstStyle/>
          <a:p>
            <a:r>
              <a:rPr lang="en-CA" sz="3600" dirty="0">
                <a:solidFill>
                  <a:srgbClr val="FA807E"/>
                </a:solidFill>
              </a:rPr>
              <a:t>How much use the HRPA register get?</a:t>
            </a:r>
          </a:p>
        </p:txBody>
      </p:sp>
      <p:pic>
        <p:nvPicPr>
          <p:cNvPr id="5" name="Picture 4" descr="Chart&#10;&#10;Description automatically generated">
            <a:extLst>
              <a:ext uri="{FF2B5EF4-FFF2-40B4-BE49-F238E27FC236}">
                <a16:creationId xmlns:a16="http://schemas.microsoft.com/office/drawing/2014/main" id="{949EAEEE-4259-4F60-81D6-53AEBBFD3431}"/>
              </a:ext>
            </a:extLst>
          </p:cNvPr>
          <p:cNvPicPr>
            <a:picLocks noChangeAspect="1"/>
          </p:cNvPicPr>
          <p:nvPr/>
        </p:nvPicPr>
        <p:blipFill>
          <a:blip r:embed="rId2"/>
          <a:stretch>
            <a:fillRect/>
          </a:stretch>
        </p:blipFill>
        <p:spPr>
          <a:xfrm>
            <a:off x="2048627" y="1219198"/>
            <a:ext cx="7955280" cy="4809340"/>
          </a:xfrm>
          <a:prstGeom prst="rect">
            <a:avLst/>
          </a:prstGeom>
        </p:spPr>
      </p:pic>
    </p:spTree>
    <p:extLst>
      <p:ext uri="{BB962C8B-B14F-4D97-AF65-F5344CB8AC3E}">
        <p14:creationId xmlns:p14="http://schemas.microsoft.com/office/powerpoint/2010/main" val="17861905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EA1E4A-8B2C-4AFB-8B00-44C2611E8571}"/>
              </a:ext>
            </a:extLst>
          </p:cNvPr>
          <p:cNvSpPr>
            <a:spLocks noGrp="1"/>
          </p:cNvSpPr>
          <p:nvPr>
            <p:ph type="sldNum" sz="quarter" idx="10"/>
          </p:nvPr>
        </p:nvSpPr>
        <p:spPr/>
        <p:txBody>
          <a:bodyPr/>
          <a:lstStyle/>
          <a:p>
            <a:fld id="{A9B67BE4-B697-4B0C-AED9-AED1985FFEB6}" type="slidenum">
              <a:rPr lang="en-CA" smtClean="0"/>
              <a:pPr/>
              <a:t>28</a:t>
            </a:fld>
            <a:endParaRPr lang="en-CA" dirty="0"/>
          </a:p>
        </p:txBody>
      </p:sp>
      <p:sp>
        <p:nvSpPr>
          <p:cNvPr id="3" name="Title 2">
            <a:extLst>
              <a:ext uri="{FF2B5EF4-FFF2-40B4-BE49-F238E27FC236}">
                <a16:creationId xmlns:a16="http://schemas.microsoft.com/office/drawing/2014/main" id="{DA18181C-4841-4333-842A-8E84B582D2B0}"/>
              </a:ext>
            </a:extLst>
          </p:cNvPr>
          <p:cNvSpPr>
            <a:spLocks noGrp="1"/>
          </p:cNvSpPr>
          <p:nvPr>
            <p:ph type="title"/>
          </p:nvPr>
        </p:nvSpPr>
        <p:spPr/>
        <p:txBody>
          <a:bodyPr/>
          <a:lstStyle/>
          <a:p>
            <a:r>
              <a:rPr lang="en-CA" sz="3600" dirty="0">
                <a:solidFill>
                  <a:srgbClr val="FA807E"/>
                </a:solidFill>
              </a:rPr>
              <a:t>How much use the HRPA register get?</a:t>
            </a:r>
          </a:p>
        </p:txBody>
      </p:sp>
      <p:sp>
        <p:nvSpPr>
          <p:cNvPr id="4" name="Content Placeholder 3">
            <a:extLst>
              <a:ext uri="{FF2B5EF4-FFF2-40B4-BE49-F238E27FC236}">
                <a16:creationId xmlns:a16="http://schemas.microsoft.com/office/drawing/2014/main" id="{7E35C2E4-27BA-4E04-9D69-A0886F6E04CB}"/>
              </a:ext>
            </a:extLst>
          </p:cNvPr>
          <p:cNvSpPr>
            <a:spLocks noGrp="1"/>
          </p:cNvSpPr>
          <p:nvPr>
            <p:ph idx="1"/>
          </p:nvPr>
        </p:nvSpPr>
        <p:spPr/>
        <p:txBody>
          <a:bodyPr/>
          <a:lstStyle/>
          <a:p>
            <a:pPr marL="342900" indent="-342900">
              <a:lnSpc>
                <a:spcPct val="100000"/>
              </a:lnSpc>
              <a:buFont typeface="Arial" panose="020B0604020202020204" pitchFamily="34" charset="0"/>
              <a:buChar char="•"/>
            </a:pPr>
            <a:r>
              <a:rPr lang="en-CA" sz="2400" b="0" dirty="0">
                <a:effectLst/>
                <a:latin typeface="Poppins" panose="00000500000000000000" pitchFamily="2" charset="0"/>
                <a:ea typeface="Calibri" panose="020F0502020204030204" pitchFamily="34" charset="0"/>
              </a:rPr>
              <a:t>However, pageview information cannot distinguish between different kinds of visitors. For instance, pageview information cannot distinguish between public register visits by HRPA registrants looking up their own, by HRPA staff in responding to enquires, or by the public wanting to look up the registration status of a human resources professional</a:t>
            </a:r>
            <a:endParaRPr lang="en-CA" sz="3600" b="0" dirty="0"/>
          </a:p>
        </p:txBody>
      </p:sp>
    </p:spTree>
    <p:extLst>
      <p:ext uri="{BB962C8B-B14F-4D97-AF65-F5344CB8AC3E}">
        <p14:creationId xmlns:p14="http://schemas.microsoft.com/office/powerpoint/2010/main" val="764052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8B45F7B-683B-4F1D-AAEB-23F97BF26E4F}"/>
              </a:ext>
            </a:extLst>
          </p:cNvPr>
          <p:cNvSpPr>
            <a:spLocks noGrp="1"/>
          </p:cNvSpPr>
          <p:nvPr>
            <p:ph type="sldNum" sz="quarter" idx="10"/>
          </p:nvPr>
        </p:nvSpPr>
        <p:spPr/>
        <p:txBody>
          <a:bodyPr/>
          <a:lstStyle/>
          <a:p>
            <a:fld id="{A9B67BE4-B697-4B0C-AED9-AED1985FFEB6}" type="slidenum">
              <a:rPr lang="en-CA" smtClean="0"/>
              <a:pPr/>
              <a:t>29</a:t>
            </a:fld>
            <a:endParaRPr lang="en-CA" dirty="0"/>
          </a:p>
        </p:txBody>
      </p:sp>
      <p:sp>
        <p:nvSpPr>
          <p:cNvPr id="6" name="Title 5">
            <a:extLst>
              <a:ext uri="{FF2B5EF4-FFF2-40B4-BE49-F238E27FC236}">
                <a16:creationId xmlns:a16="http://schemas.microsoft.com/office/drawing/2014/main" id="{4806B37F-BA13-4597-B3FC-8896EA161738}"/>
              </a:ext>
            </a:extLst>
          </p:cNvPr>
          <p:cNvSpPr>
            <a:spLocks noGrp="1"/>
          </p:cNvSpPr>
          <p:nvPr>
            <p:ph type="title"/>
          </p:nvPr>
        </p:nvSpPr>
        <p:spPr/>
        <p:txBody>
          <a:bodyPr/>
          <a:lstStyle/>
          <a:p>
            <a:r>
              <a:rPr lang="en-CA" sz="3600" dirty="0">
                <a:solidFill>
                  <a:srgbClr val="FA807E"/>
                </a:solidFill>
              </a:rPr>
              <a:t>How much use the HRPA register get?</a:t>
            </a:r>
            <a:endParaRPr lang="en-CA" sz="3600" dirty="0"/>
          </a:p>
        </p:txBody>
      </p:sp>
      <p:sp>
        <p:nvSpPr>
          <p:cNvPr id="7" name="Content Placeholder 6">
            <a:extLst>
              <a:ext uri="{FF2B5EF4-FFF2-40B4-BE49-F238E27FC236}">
                <a16:creationId xmlns:a16="http://schemas.microsoft.com/office/drawing/2014/main" id="{037DA910-84BE-4150-9100-8AA59F0F61F6}"/>
              </a:ext>
            </a:extLst>
          </p:cNvPr>
          <p:cNvSpPr>
            <a:spLocks noGrp="1"/>
          </p:cNvSpPr>
          <p:nvPr>
            <p:ph idx="1"/>
          </p:nvPr>
        </p:nvSpPr>
        <p:spPr>
          <a:xfrm>
            <a:off x="698734" y="1531620"/>
            <a:ext cx="10761429" cy="4681849"/>
          </a:xfrm>
        </p:spPr>
        <p:txBody>
          <a:bodyPr/>
          <a:lstStyle/>
          <a:p>
            <a:pPr marL="457200" marR="0" indent="-457200">
              <a:lnSpc>
                <a:spcPct val="100000"/>
              </a:lnSpc>
              <a:spcAft>
                <a:spcPts val="0"/>
              </a:spcAft>
              <a:buFont typeface="Arial" panose="020B0604020202020204" pitchFamily="34" charset="0"/>
              <a:buChar char="•"/>
              <a:tabLst>
                <a:tab pos="0" algn="l"/>
              </a:tabLst>
            </a:pPr>
            <a:r>
              <a:rPr lang="en-CA" sz="2400" b="0" dirty="0"/>
              <a:t>The register gets about 6,500 visits on any given month</a:t>
            </a:r>
          </a:p>
          <a:p>
            <a:pPr marL="457200" marR="0" indent="-457200">
              <a:lnSpc>
                <a:spcPct val="100000"/>
              </a:lnSpc>
              <a:spcAft>
                <a:spcPts val="0"/>
              </a:spcAft>
              <a:buFont typeface="Arial" panose="020B0604020202020204" pitchFamily="34" charset="0"/>
              <a:buChar char="•"/>
              <a:tabLst>
                <a:tab pos="0" algn="l"/>
              </a:tabLst>
            </a:pPr>
            <a:r>
              <a:rPr lang="en-CA" sz="2400" b="0" dirty="0"/>
              <a:t>This corresponds to about 300 visits to the public register on any given day</a:t>
            </a:r>
          </a:p>
        </p:txBody>
      </p:sp>
    </p:spTree>
    <p:extLst>
      <p:ext uri="{BB962C8B-B14F-4D97-AF65-F5344CB8AC3E}">
        <p14:creationId xmlns:p14="http://schemas.microsoft.com/office/powerpoint/2010/main" val="3468660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A9D91-E7A8-477D-A113-E30BA6DE7505}"/>
              </a:ext>
            </a:extLst>
          </p:cNvPr>
          <p:cNvSpPr>
            <a:spLocks noGrp="1"/>
          </p:cNvSpPr>
          <p:nvPr>
            <p:ph type="title"/>
          </p:nvPr>
        </p:nvSpPr>
        <p:spPr>
          <a:xfrm>
            <a:off x="676773" y="605183"/>
            <a:ext cx="4476836" cy="5224724"/>
          </a:xfrm>
        </p:spPr>
        <p:txBody>
          <a:bodyPr anchor="ctr">
            <a:normAutofit/>
          </a:bodyPr>
          <a:lstStyle/>
          <a:p>
            <a:r>
              <a:rPr lang="en-CA" dirty="0">
                <a:solidFill>
                  <a:srgbClr val="FA807E"/>
                </a:solidFill>
              </a:rPr>
              <a:t>ON24</a:t>
            </a:r>
            <a:br>
              <a:rPr lang="en-CA" dirty="0">
                <a:solidFill>
                  <a:srgbClr val="FA807E"/>
                </a:solidFill>
              </a:rPr>
            </a:br>
            <a:r>
              <a:rPr lang="en-CA" dirty="0">
                <a:solidFill>
                  <a:srgbClr val="FA807E"/>
                </a:solidFill>
              </a:rPr>
              <a:t>Housekeeping</a:t>
            </a:r>
          </a:p>
        </p:txBody>
      </p:sp>
      <p:graphicFrame>
        <p:nvGraphicFramePr>
          <p:cNvPr id="13" name="Content Placeholder 12">
            <a:extLst>
              <a:ext uri="{FF2B5EF4-FFF2-40B4-BE49-F238E27FC236}">
                <a16:creationId xmlns:a16="http://schemas.microsoft.com/office/drawing/2014/main" id="{266C236F-D6C4-4E9A-9573-05D573A64AAC}"/>
              </a:ext>
            </a:extLst>
          </p:cNvPr>
          <p:cNvGraphicFramePr>
            <a:graphicFrameLocks noGrp="1"/>
          </p:cNvGraphicFramePr>
          <p:nvPr>
            <p:ph idx="1"/>
            <p:extLst>
              <p:ext uri="{D42A27DB-BD31-4B8C-83A1-F6EECF244321}">
                <p14:modId xmlns:p14="http://schemas.microsoft.com/office/powerpoint/2010/main" val="1195705161"/>
              </p:ext>
            </p:extLst>
          </p:nvPr>
        </p:nvGraphicFramePr>
        <p:xfrm>
          <a:off x="4940043" y="163246"/>
          <a:ext cx="6746149" cy="59545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1100795"/>
      </p:ext>
    </p:extLst>
  </p:cSld>
  <p:clrMapOvr>
    <a:masterClrMapping/>
  </p:clrMapOvr>
  <mc:AlternateContent xmlns:mc="http://schemas.openxmlformats.org/markup-compatibility/2006" xmlns:p14="http://schemas.microsoft.com/office/powerpoint/2010/main">
    <mc:Choice Requires="p14">
      <p:transition p14:dur="10" advClick="0" advTm="340227"/>
    </mc:Choice>
    <mc:Fallback xmlns="">
      <p:transition advClick="0" advTm="340227"/>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8B45F7B-683B-4F1D-AAEB-23F97BF26E4F}"/>
              </a:ext>
            </a:extLst>
          </p:cNvPr>
          <p:cNvSpPr>
            <a:spLocks noGrp="1"/>
          </p:cNvSpPr>
          <p:nvPr>
            <p:ph type="sldNum" sz="quarter" idx="10"/>
          </p:nvPr>
        </p:nvSpPr>
        <p:spPr/>
        <p:txBody>
          <a:bodyPr/>
          <a:lstStyle/>
          <a:p>
            <a:fld id="{A9B67BE4-B697-4B0C-AED9-AED1985FFEB6}" type="slidenum">
              <a:rPr lang="en-CA" smtClean="0"/>
              <a:pPr/>
              <a:t>30</a:t>
            </a:fld>
            <a:endParaRPr lang="en-CA" dirty="0"/>
          </a:p>
        </p:txBody>
      </p:sp>
      <p:sp>
        <p:nvSpPr>
          <p:cNvPr id="2" name="TextBox 1">
            <a:extLst>
              <a:ext uri="{FF2B5EF4-FFF2-40B4-BE49-F238E27FC236}">
                <a16:creationId xmlns:a16="http://schemas.microsoft.com/office/drawing/2014/main" id="{325E51DD-2510-4160-8599-D06A755A330E}"/>
              </a:ext>
            </a:extLst>
          </p:cNvPr>
          <p:cNvSpPr txBox="1"/>
          <p:nvPr/>
        </p:nvSpPr>
        <p:spPr>
          <a:xfrm>
            <a:off x="1108710" y="1674495"/>
            <a:ext cx="4626588" cy="2862322"/>
          </a:xfrm>
          <a:prstGeom prst="rect">
            <a:avLst/>
          </a:prstGeom>
          <a:noFill/>
        </p:spPr>
        <p:txBody>
          <a:bodyPr wrap="none" rtlCol="0">
            <a:spAutoFit/>
          </a:bodyPr>
          <a:lstStyle/>
          <a:p>
            <a:r>
              <a:rPr lang="en-CA" sz="6000" b="1" dirty="0">
                <a:solidFill>
                  <a:srgbClr val="FA807E"/>
                </a:solidFill>
                <a:latin typeface="Poppins" panose="00000500000000000000" pitchFamily="2" charset="0"/>
                <a:cs typeface="Poppins" panose="00000500000000000000" pitchFamily="2" charset="0"/>
              </a:rPr>
              <a:t>Questions</a:t>
            </a:r>
          </a:p>
          <a:p>
            <a:r>
              <a:rPr lang="en-CA" sz="6000" b="1" dirty="0">
                <a:solidFill>
                  <a:srgbClr val="FA807E"/>
                </a:solidFill>
                <a:latin typeface="Poppins" panose="00000500000000000000" pitchFamily="2" charset="0"/>
                <a:cs typeface="Poppins" panose="00000500000000000000" pitchFamily="2" charset="0"/>
              </a:rPr>
              <a:t>Comments</a:t>
            </a:r>
          </a:p>
          <a:p>
            <a:r>
              <a:rPr lang="en-CA" sz="6000" b="1" dirty="0">
                <a:solidFill>
                  <a:srgbClr val="FA807E"/>
                </a:solidFill>
                <a:latin typeface="Poppins" panose="00000500000000000000" pitchFamily="2" charset="0"/>
                <a:cs typeface="Poppins" panose="00000500000000000000" pitchFamily="2" charset="0"/>
              </a:rPr>
              <a:t>Ideas</a:t>
            </a:r>
            <a:endParaRPr lang="en-CA" b="1" dirty="0">
              <a:solidFill>
                <a:srgbClr val="FA807E"/>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2467842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95E818-F832-41D5-9C7F-D91D9C0B79C9}"/>
              </a:ext>
            </a:extLst>
          </p:cNvPr>
          <p:cNvSpPr>
            <a:spLocks noGrp="1"/>
          </p:cNvSpPr>
          <p:nvPr>
            <p:ph type="body" sz="quarter" idx="11"/>
          </p:nvPr>
        </p:nvSpPr>
        <p:spPr/>
        <p:txBody>
          <a:bodyPr/>
          <a:lstStyle/>
          <a:p>
            <a:r>
              <a:rPr lang="en-US" b="1" dirty="0"/>
              <a:t>Thank you for participating today</a:t>
            </a:r>
          </a:p>
        </p:txBody>
      </p:sp>
    </p:spTree>
    <p:extLst>
      <p:ext uri="{BB962C8B-B14F-4D97-AF65-F5344CB8AC3E}">
        <p14:creationId xmlns:p14="http://schemas.microsoft.com/office/powerpoint/2010/main" val="1265194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622DF-B792-41EB-B11B-22C4D008C80E}"/>
              </a:ext>
            </a:extLst>
          </p:cNvPr>
          <p:cNvSpPr>
            <a:spLocks noGrp="1"/>
          </p:cNvSpPr>
          <p:nvPr>
            <p:ph type="title"/>
          </p:nvPr>
        </p:nvSpPr>
        <p:spPr>
          <a:xfrm>
            <a:off x="698500" y="441454"/>
            <a:ext cx="10655066" cy="804380"/>
          </a:xfrm>
        </p:spPr>
        <p:txBody>
          <a:bodyPr/>
          <a:lstStyle/>
          <a:p>
            <a:r>
              <a:rPr lang="en-US" sz="3600" dirty="0">
                <a:solidFill>
                  <a:srgbClr val="FA807E"/>
                </a:solidFill>
              </a:rPr>
              <a:t>Fall 2021 Webinar Series</a:t>
            </a:r>
            <a:endParaRPr lang="en-CA" sz="3600" dirty="0">
              <a:solidFill>
                <a:srgbClr val="FA807E"/>
              </a:solidFill>
            </a:endParaRPr>
          </a:p>
        </p:txBody>
      </p:sp>
      <p:sp>
        <p:nvSpPr>
          <p:cNvPr id="3" name="Slide Number Placeholder 2">
            <a:extLst>
              <a:ext uri="{FF2B5EF4-FFF2-40B4-BE49-F238E27FC236}">
                <a16:creationId xmlns:a16="http://schemas.microsoft.com/office/drawing/2014/main" id="{6526A8BC-5A5B-4746-8E13-6299DC485306}"/>
              </a:ext>
            </a:extLst>
          </p:cNvPr>
          <p:cNvSpPr>
            <a:spLocks noGrp="1"/>
          </p:cNvSpPr>
          <p:nvPr>
            <p:ph type="sldNum" sz="quarter" idx="10"/>
          </p:nvPr>
        </p:nvSpPr>
        <p:spPr/>
        <p:txBody>
          <a:bodyPr/>
          <a:lstStyle/>
          <a:p>
            <a:fld id="{A9B67BE4-B697-4B0C-AED9-AED1985FFEB6}" type="slidenum">
              <a:rPr lang="en-CA" smtClean="0"/>
              <a:pPr/>
              <a:t>4</a:t>
            </a:fld>
            <a:endParaRPr lang="en-CA" dirty="0"/>
          </a:p>
        </p:txBody>
      </p:sp>
      <p:graphicFrame>
        <p:nvGraphicFramePr>
          <p:cNvPr id="8" name="Table 8">
            <a:extLst>
              <a:ext uri="{FF2B5EF4-FFF2-40B4-BE49-F238E27FC236}">
                <a16:creationId xmlns:a16="http://schemas.microsoft.com/office/drawing/2014/main" id="{9FF9DA7C-0C9D-47C2-8B88-02D6376D6100}"/>
              </a:ext>
            </a:extLst>
          </p:cNvPr>
          <p:cNvGraphicFramePr>
            <a:graphicFrameLocks noGrp="1"/>
          </p:cNvGraphicFramePr>
          <p:nvPr>
            <p:ph idx="1"/>
            <p:extLst>
              <p:ext uri="{D42A27DB-BD31-4B8C-83A1-F6EECF244321}">
                <p14:modId xmlns:p14="http://schemas.microsoft.com/office/powerpoint/2010/main" val="3167693855"/>
              </p:ext>
            </p:extLst>
          </p:nvPr>
        </p:nvGraphicFramePr>
        <p:xfrm>
          <a:off x="698500" y="1360488"/>
          <a:ext cx="10655066" cy="3749040"/>
        </p:xfrm>
        <a:graphic>
          <a:graphicData uri="http://schemas.openxmlformats.org/drawingml/2006/table">
            <a:tbl>
              <a:tblPr firstRow="1" bandRow="1">
                <a:tableStyleId>{616DA210-FB5B-4158-B5E0-FEB733F419BA}</a:tableStyleId>
              </a:tblPr>
              <a:tblGrid>
                <a:gridCol w="2644775">
                  <a:extLst>
                    <a:ext uri="{9D8B030D-6E8A-4147-A177-3AD203B41FA5}">
                      <a16:colId xmlns:a16="http://schemas.microsoft.com/office/drawing/2014/main" val="2206527067"/>
                    </a:ext>
                  </a:extLst>
                </a:gridCol>
                <a:gridCol w="8010291">
                  <a:extLst>
                    <a:ext uri="{9D8B030D-6E8A-4147-A177-3AD203B41FA5}">
                      <a16:colId xmlns:a16="http://schemas.microsoft.com/office/drawing/2014/main" val="923885287"/>
                    </a:ext>
                  </a:extLst>
                </a:gridCol>
              </a:tblGrid>
              <a:tr h="370840">
                <a:tc>
                  <a:txBody>
                    <a:bodyPr/>
                    <a:lstStyle/>
                    <a:p>
                      <a:r>
                        <a:rPr lang="en-US" b="0" dirty="0">
                          <a:latin typeface="Poppins" panose="00000500000000000000" pitchFamily="2" charset="0"/>
                          <a:cs typeface="Poppins" panose="00000500000000000000" pitchFamily="2" charset="0"/>
                        </a:rPr>
                        <a:t>October 27, 2021</a:t>
                      </a:r>
                      <a:endParaRPr lang="en-CA" b="0" dirty="0">
                        <a:latin typeface="Poppins" panose="00000500000000000000" pitchFamily="2" charset="0"/>
                        <a:cs typeface="Poppins" panose="00000500000000000000" pitchFamily="2" charset="0"/>
                      </a:endParaRP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r>
                        <a:rPr lang="en-CA" sz="1800" b="0" kern="1200" dirty="0">
                          <a:solidFill>
                            <a:schemeClr val="tx1"/>
                          </a:solidFill>
                          <a:effectLst/>
                          <a:latin typeface="Poppins" panose="00000500000000000000" pitchFamily="2" charset="0"/>
                          <a:ea typeface="+mn-ea"/>
                          <a:cs typeface="Poppins" panose="00000500000000000000" pitchFamily="2" charset="0"/>
                        </a:rPr>
                        <a:t>CHRP/CHRL Coursework Requirement Explained</a:t>
                      </a:r>
                    </a:p>
                    <a:p>
                      <a:endParaRPr lang="en-CA" b="0" dirty="0">
                        <a:latin typeface="Poppins" panose="00000500000000000000" pitchFamily="2" charset="0"/>
                        <a:cs typeface="Poppins" panose="00000500000000000000" pitchFamily="2" charset="0"/>
                      </a:endParaRP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688245814"/>
                  </a:ext>
                </a:extLst>
              </a:tr>
              <a:tr h="370840">
                <a:tc>
                  <a:txBody>
                    <a:bodyPr/>
                    <a:lstStyle/>
                    <a:p>
                      <a:r>
                        <a:rPr lang="en-US" b="0" dirty="0">
                          <a:latin typeface="Poppins" panose="00000500000000000000" pitchFamily="2" charset="0"/>
                          <a:cs typeface="Poppins" panose="00000500000000000000" pitchFamily="2" charset="0"/>
                        </a:rPr>
                        <a:t>November 3, 2021</a:t>
                      </a:r>
                      <a:endParaRPr lang="en-CA" b="0" dirty="0">
                        <a:latin typeface="Poppins" panose="00000500000000000000" pitchFamily="2" charset="0"/>
                        <a:cs typeface="Poppins" panose="00000500000000000000" pitchFamily="2" charset="0"/>
                      </a:endParaRPr>
                    </a:p>
                  </a:txBody>
                  <a:tcPr>
                    <a:lnL w="12700" cmpd="sng">
                      <a:noFill/>
                    </a:lnL>
                    <a:lnR w="12700" cmpd="sng">
                      <a:noFill/>
                    </a:lnR>
                    <a:lnT w="25400" cmpd="sng">
                      <a:noFill/>
                    </a:lnT>
                    <a:lnB w="12700" cmpd="sng">
                      <a:noFill/>
                    </a:lnB>
                    <a:lnTlToBr w="12700" cmpd="sng">
                      <a:noFill/>
                      <a:prstDash val="solid"/>
                    </a:lnTlToBr>
                    <a:lnBlToTr w="12700" cmpd="sng">
                      <a:noFill/>
                      <a:prstDash val="solid"/>
                    </a:lnBlToTr>
                  </a:tcPr>
                </a:tc>
                <a:tc>
                  <a:txBody>
                    <a:bodyPr/>
                    <a:lstStyle/>
                    <a:p>
                      <a:r>
                        <a:rPr lang="en-US" sz="1800" b="0" kern="1200" dirty="0">
                          <a:solidFill>
                            <a:schemeClr val="tx1"/>
                          </a:solidFill>
                          <a:effectLst/>
                          <a:latin typeface="Poppins" panose="00000500000000000000" pitchFamily="2" charset="0"/>
                          <a:ea typeface="+mn-ea"/>
                          <a:cs typeface="Poppins" panose="00000500000000000000" pitchFamily="2" charset="0"/>
                        </a:rPr>
                        <a:t>How to achieve the Certified Human Resources Executive (CHRE) Designation</a:t>
                      </a:r>
                    </a:p>
                    <a:p>
                      <a:endParaRPr lang="en-CA" b="0" dirty="0">
                        <a:latin typeface="Poppins" panose="00000500000000000000" pitchFamily="2" charset="0"/>
                        <a:cs typeface="Poppins" panose="00000500000000000000" pitchFamily="2" charset="0"/>
                      </a:endParaRPr>
                    </a:p>
                  </a:txBody>
                  <a:tcPr>
                    <a:lnL w="12700" cmpd="sng">
                      <a:noFill/>
                    </a:lnL>
                    <a:lnR w="12700" cmpd="sng">
                      <a:noFill/>
                    </a:lnR>
                    <a:lnT w="254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3444876"/>
                  </a:ext>
                </a:extLst>
              </a:tr>
              <a:tr h="370840">
                <a:tc>
                  <a:txBody>
                    <a:bodyPr/>
                    <a:lstStyle/>
                    <a:p>
                      <a:r>
                        <a:rPr lang="en-US" b="0" dirty="0">
                          <a:latin typeface="Poppins" panose="00000500000000000000" pitchFamily="2" charset="0"/>
                          <a:cs typeface="Poppins" panose="00000500000000000000" pitchFamily="2" charset="0"/>
                        </a:rPr>
                        <a:t>November 10, 2021</a:t>
                      </a:r>
                      <a:endParaRPr lang="en-CA" b="0" dirty="0">
                        <a:latin typeface="Poppins" panose="00000500000000000000" pitchFamily="2" charset="0"/>
                        <a:cs typeface="Poppins" panose="00000500000000000000" pitchFamily="2"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0" kern="1200" dirty="0">
                          <a:solidFill>
                            <a:schemeClr val="tx1"/>
                          </a:solidFill>
                          <a:effectLst/>
                          <a:latin typeface="Poppins" panose="00000500000000000000" pitchFamily="2" charset="0"/>
                          <a:ea typeface="+mn-ea"/>
                          <a:cs typeface="Poppins" panose="00000500000000000000" pitchFamily="2" charset="0"/>
                        </a:rPr>
                        <a:t>The Requirement to Notify the Registrar of Bankruptcies and Insolvency Events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b="0" kern="1200" dirty="0">
                        <a:solidFill>
                          <a:schemeClr val="tx1"/>
                        </a:solidFill>
                        <a:effectLst/>
                        <a:latin typeface="Poppins" panose="00000500000000000000" pitchFamily="2" charset="0"/>
                        <a:ea typeface="+mn-ea"/>
                        <a:cs typeface="Poppins" panose="00000500000000000000" pitchFamily="2"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51104287"/>
                  </a:ext>
                </a:extLst>
              </a:tr>
              <a:tr h="370840">
                <a:tc>
                  <a:txBody>
                    <a:bodyPr/>
                    <a:lstStyle/>
                    <a:p>
                      <a:r>
                        <a:rPr lang="en-US" b="1" dirty="0">
                          <a:latin typeface="Poppins" panose="00000500000000000000" pitchFamily="2" charset="0"/>
                          <a:cs typeface="Poppins" panose="00000500000000000000" pitchFamily="2" charset="0"/>
                        </a:rPr>
                        <a:t>November 17, 2021</a:t>
                      </a:r>
                      <a:endParaRPr lang="en-CA" b="1" dirty="0">
                        <a:latin typeface="Poppins" panose="00000500000000000000" pitchFamily="2" charset="0"/>
                        <a:cs typeface="Poppins" panose="00000500000000000000" pitchFamily="2"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CA" sz="1800" b="1" kern="1200" dirty="0">
                          <a:solidFill>
                            <a:schemeClr val="tx1"/>
                          </a:solidFill>
                          <a:effectLst/>
                          <a:latin typeface="Poppins" panose="00000500000000000000" pitchFamily="2" charset="0"/>
                          <a:ea typeface="+mn-ea"/>
                          <a:cs typeface="Poppins" panose="00000500000000000000" pitchFamily="2" charset="0"/>
                        </a:rPr>
                        <a:t>The Public Register: You are on it, you should know why</a:t>
                      </a:r>
                    </a:p>
                    <a:p>
                      <a:endParaRPr lang="en-CA" b="1" dirty="0">
                        <a:latin typeface="Poppins" panose="00000500000000000000" pitchFamily="2" charset="0"/>
                        <a:cs typeface="Poppins" panose="00000500000000000000" pitchFamily="2"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07648778"/>
                  </a:ext>
                </a:extLst>
              </a:tr>
              <a:tr h="370840">
                <a:tc>
                  <a:txBody>
                    <a:bodyPr/>
                    <a:lstStyle/>
                    <a:p>
                      <a:r>
                        <a:rPr lang="en-US" b="0" dirty="0">
                          <a:latin typeface="Poppins" panose="00000500000000000000" pitchFamily="2" charset="0"/>
                          <a:cs typeface="Poppins" panose="00000500000000000000" pitchFamily="2" charset="0"/>
                        </a:rPr>
                        <a:t>November 24, 2021</a:t>
                      </a:r>
                      <a:endParaRPr lang="en-CA" b="0" dirty="0">
                        <a:latin typeface="Poppins" panose="00000500000000000000" pitchFamily="2" charset="0"/>
                        <a:cs typeface="Poppins" panose="00000500000000000000" pitchFamily="2"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b="0" dirty="0">
                          <a:latin typeface="Poppins" panose="00000500000000000000" pitchFamily="2" charset="0"/>
                          <a:cs typeface="Poppins" panose="00000500000000000000" pitchFamily="2" charset="0"/>
                        </a:rPr>
                        <a:t>Protecting Workplaces, Employees, and Employers from Risks of Harm: HRPA’s Shift to Risk-Based Regulation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78946127"/>
                  </a:ext>
                </a:extLst>
              </a:tr>
            </a:tbl>
          </a:graphicData>
        </a:graphic>
      </p:graphicFrame>
      <p:sp>
        <p:nvSpPr>
          <p:cNvPr id="10" name="TextBox 9">
            <a:extLst>
              <a:ext uri="{FF2B5EF4-FFF2-40B4-BE49-F238E27FC236}">
                <a16:creationId xmlns:a16="http://schemas.microsoft.com/office/drawing/2014/main" id="{860DCAA8-F765-48B2-9B16-C0DDE1B80B20}"/>
              </a:ext>
            </a:extLst>
          </p:cNvPr>
          <p:cNvSpPr txBox="1"/>
          <p:nvPr/>
        </p:nvSpPr>
        <p:spPr>
          <a:xfrm>
            <a:off x="698500" y="5375102"/>
            <a:ext cx="10655065" cy="593239"/>
          </a:xfrm>
          <a:prstGeom prst="rect">
            <a:avLst/>
          </a:prstGeom>
          <a:noFill/>
        </p:spPr>
        <p:txBody>
          <a:bodyPr wrap="square">
            <a:spAutoFit/>
          </a:bodyPr>
          <a:lstStyle/>
          <a:p>
            <a:pPr marR="0" lvl="0" algn="l" defTabSz="914400" rtl="0" eaLnBrk="1" fontAlgn="auto" latinLnBrk="0" hangingPunct="1">
              <a:lnSpc>
                <a:spcPct val="90000"/>
              </a:lnSpc>
              <a:spcBef>
                <a:spcPts val="1200"/>
              </a:spcBef>
              <a:spcAft>
                <a:spcPts val="600"/>
              </a:spcAft>
              <a:buClrTx/>
              <a:buSzTx/>
              <a:tabLst/>
              <a:defRPr/>
            </a:pPr>
            <a:r>
              <a:rPr kumimoji="0" lang="en-US" sz="1800" b="0" i="0" u="none" strike="noStrike" kern="1200" cap="none" spc="0" normalizeH="0" baseline="0" noProof="0" dirty="0">
                <a:ln>
                  <a:noFill/>
                </a:ln>
                <a:solidFill>
                  <a:prstClr val="black"/>
                </a:solidFill>
                <a:effectLst/>
                <a:uLnTx/>
                <a:uFillTx/>
                <a:latin typeface="Poppins" panose="00000500000000000000" pitchFamily="2" charset="0"/>
                <a:cs typeface="Poppins" panose="00000500000000000000" pitchFamily="2" charset="0"/>
              </a:rPr>
              <a:t>Our previously aired regulatory and how-to webinar series can be found on the </a:t>
            </a:r>
            <a:r>
              <a:rPr kumimoji="0" lang="en-US" sz="1800" b="0" i="0" u="none" strike="noStrike" kern="1200" cap="none" spc="0" normalizeH="0" baseline="0" noProof="0" dirty="0">
                <a:ln>
                  <a:noFill/>
                </a:ln>
                <a:solidFill>
                  <a:prstClr val="black"/>
                </a:solidFill>
                <a:effectLst/>
                <a:uLnTx/>
                <a:uFillTx/>
                <a:latin typeface="Poppins" panose="00000500000000000000" pitchFamily="2" charset="0"/>
                <a:cs typeface="Poppins" panose="00000500000000000000" pitchFamily="2" charset="0"/>
                <a:hlinkClick r:id="rId2"/>
              </a:rPr>
              <a:t>Professional Development</a:t>
            </a:r>
            <a:r>
              <a:rPr kumimoji="0" lang="en-US" sz="1800" b="0" i="0" u="none" strike="noStrike" kern="1200" cap="none" spc="0" normalizeH="0" baseline="0" noProof="0" dirty="0">
                <a:ln>
                  <a:noFill/>
                </a:ln>
                <a:solidFill>
                  <a:prstClr val="black"/>
                </a:solidFill>
                <a:effectLst/>
                <a:uLnTx/>
                <a:uFillTx/>
                <a:latin typeface="Poppins" panose="00000500000000000000" pitchFamily="2" charset="0"/>
                <a:cs typeface="Poppins" panose="00000500000000000000" pitchFamily="2" charset="0"/>
              </a:rPr>
              <a:t> page of our website.</a:t>
            </a:r>
          </a:p>
        </p:txBody>
      </p:sp>
    </p:spTree>
    <p:extLst>
      <p:ext uri="{BB962C8B-B14F-4D97-AF65-F5344CB8AC3E}">
        <p14:creationId xmlns:p14="http://schemas.microsoft.com/office/powerpoint/2010/main" val="99911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46E8FA-00BA-4D56-ADE6-27507FFCC308}"/>
              </a:ext>
            </a:extLst>
          </p:cNvPr>
          <p:cNvSpPr>
            <a:spLocks noGrp="1"/>
          </p:cNvSpPr>
          <p:nvPr>
            <p:ph type="sldNum" sz="quarter" idx="10"/>
          </p:nvPr>
        </p:nvSpPr>
        <p:spPr/>
        <p:txBody>
          <a:bodyPr/>
          <a:lstStyle/>
          <a:p>
            <a:fld id="{A9B67BE4-B697-4B0C-AED9-AED1985FFEB6}" type="slidenum">
              <a:rPr lang="en-CA" smtClean="0"/>
              <a:pPr/>
              <a:t>5</a:t>
            </a:fld>
            <a:endParaRPr lang="en-CA" dirty="0"/>
          </a:p>
        </p:txBody>
      </p:sp>
      <p:sp>
        <p:nvSpPr>
          <p:cNvPr id="3" name="Title 2">
            <a:extLst>
              <a:ext uri="{FF2B5EF4-FFF2-40B4-BE49-F238E27FC236}">
                <a16:creationId xmlns:a16="http://schemas.microsoft.com/office/drawing/2014/main" id="{6C0A6038-600E-4B45-9F28-696C7FC89824}"/>
              </a:ext>
            </a:extLst>
          </p:cNvPr>
          <p:cNvSpPr>
            <a:spLocks noGrp="1"/>
          </p:cNvSpPr>
          <p:nvPr>
            <p:ph type="title"/>
          </p:nvPr>
        </p:nvSpPr>
        <p:spPr/>
        <p:txBody>
          <a:bodyPr/>
          <a:lstStyle/>
          <a:p>
            <a:r>
              <a:rPr lang="en-CA" sz="3600" dirty="0">
                <a:solidFill>
                  <a:srgbClr val="FA807E"/>
                </a:solidFill>
              </a:rPr>
              <a:t>Poll</a:t>
            </a:r>
          </a:p>
        </p:txBody>
      </p:sp>
      <p:sp>
        <p:nvSpPr>
          <p:cNvPr id="4" name="Content Placeholder 3">
            <a:extLst>
              <a:ext uri="{FF2B5EF4-FFF2-40B4-BE49-F238E27FC236}">
                <a16:creationId xmlns:a16="http://schemas.microsoft.com/office/drawing/2014/main" id="{030ED518-B58F-4CD3-93D2-1C94DB25E3B3}"/>
              </a:ext>
            </a:extLst>
          </p:cNvPr>
          <p:cNvSpPr>
            <a:spLocks noGrp="1"/>
          </p:cNvSpPr>
          <p:nvPr>
            <p:ph idx="1"/>
          </p:nvPr>
        </p:nvSpPr>
        <p:spPr/>
        <p:txBody>
          <a:bodyPr/>
          <a:lstStyle/>
          <a:p>
            <a:pPr marL="342900" indent="-342900">
              <a:lnSpc>
                <a:spcPct val="100000"/>
              </a:lnSpc>
              <a:buFont typeface="Arial" panose="020B0604020202020204" pitchFamily="34" charset="0"/>
              <a:buChar char="•"/>
            </a:pPr>
            <a:r>
              <a:rPr lang="en-CA" sz="2400" dirty="0"/>
              <a:t>In the last year, how many times have you looked up someone in the public register (including your own name)?</a:t>
            </a:r>
          </a:p>
          <a:p>
            <a:pPr marL="1028700" lvl="1" indent="-342900">
              <a:lnSpc>
                <a:spcPct val="100000"/>
              </a:lnSpc>
              <a:buFont typeface="Wingdings" panose="05000000000000000000" pitchFamily="2" charset="2"/>
              <a:buChar char=""/>
            </a:pPr>
            <a:r>
              <a:rPr lang="en-CA" sz="2000" dirty="0"/>
              <a:t>Not once</a:t>
            </a:r>
          </a:p>
          <a:p>
            <a:pPr marL="1028700" lvl="1" indent="-342900">
              <a:lnSpc>
                <a:spcPct val="100000"/>
              </a:lnSpc>
              <a:buFont typeface="Wingdings" panose="05000000000000000000" pitchFamily="2" charset="2"/>
              <a:buChar char=""/>
            </a:pPr>
            <a:r>
              <a:rPr lang="en-CA" sz="2000" b="0" dirty="0"/>
              <a:t>Once</a:t>
            </a:r>
          </a:p>
          <a:p>
            <a:pPr marL="1028700" lvl="1" indent="-342900">
              <a:lnSpc>
                <a:spcPct val="100000"/>
              </a:lnSpc>
              <a:buFont typeface="Wingdings" panose="05000000000000000000" pitchFamily="2" charset="2"/>
              <a:buChar char=""/>
            </a:pPr>
            <a:r>
              <a:rPr lang="en-CA" sz="2000" dirty="0"/>
              <a:t>Two to five times</a:t>
            </a:r>
          </a:p>
          <a:p>
            <a:pPr marL="1028700" lvl="1" indent="-342900">
              <a:lnSpc>
                <a:spcPct val="100000"/>
              </a:lnSpc>
              <a:buFont typeface="Wingdings" panose="05000000000000000000" pitchFamily="2" charset="2"/>
              <a:buChar char=""/>
            </a:pPr>
            <a:r>
              <a:rPr lang="en-CA" sz="2000" b="0" dirty="0"/>
              <a:t>Six to ten times</a:t>
            </a:r>
          </a:p>
          <a:p>
            <a:pPr marL="1028700" lvl="1" indent="-342900">
              <a:lnSpc>
                <a:spcPct val="100000"/>
              </a:lnSpc>
              <a:buFont typeface="Wingdings" panose="05000000000000000000" pitchFamily="2" charset="2"/>
              <a:buChar char=""/>
            </a:pPr>
            <a:r>
              <a:rPr lang="en-CA" sz="2000" dirty="0"/>
              <a:t>More than ten times</a:t>
            </a:r>
            <a:endParaRPr lang="en-CA" sz="2000" b="0" dirty="0"/>
          </a:p>
        </p:txBody>
      </p:sp>
    </p:spTree>
    <p:extLst>
      <p:ext uri="{BB962C8B-B14F-4D97-AF65-F5344CB8AC3E}">
        <p14:creationId xmlns:p14="http://schemas.microsoft.com/office/powerpoint/2010/main" val="4031726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46E8FA-00BA-4D56-ADE6-27507FFCC308}"/>
              </a:ext>
            </a:extLst>
          </p:cNvPr>
          <p:cNvSpPr>
            <a:spLocks noGrp="1"/>
          </p:cNvSpPr>
          <p:nvPr>
            <p:ph type="sldNum" sz="quarter" idx="10"/>
          </p:nvPr>
        </p:nvSpPr>
        <p:spPr/>
        <p:txBody>
          <a:bodyPr/>
          <a:lstStyle/>
          <a:p>
            <a:fld id="{A9B67BE4-B697-4B0C-AED9-AED1985FFEB6}" type="slidenum">
              <a:rPr lang="en-CA" smtClean="0"/>
              <a:pPr/>
              <a:t>6</a:t>
            </a:fld>
            <a:endParaRPr lang="en-CA" dirty="0"/>
          </a:p>
        </p:txBody>
      </p:sp>
      <p:sp>
        <p:nvSpPr>
          <p:cNvPr id="3" name="Title 2">
            <a:extLst>
              <a:ext uri="{FF2B5EF4-FFF2-40B4-BE49-F238E27FC236}">
                <a16:creationId xmlns:a16="http://schemas.microsoft.com/office/drawing/2014/main" id="{6C0A6038-600E-4B45-9F28-696C7FC89824}"/>
              </a:ext>
            </a:extLst>
          </p:cNvPr>
          <p:cNvSpPr>
            <a:spLocks noGrp="1"/>
          </p:cNvSpPr>
          <p:nvPr>
            <p:ph type="title"/>
          </p:nvPr>
        </p:nvSpPr>
        <p:spPr/>
        <p:txBody>
          <a:bodyPr/>
          <a:lstStyle/>
          <a:p>
            <a:r>
              <a:rPr lang="en-CA" sz="3600" dirty="0">
                <a:solidFill>
                  <a:srgbClr val="FA807E"/>
                </a:solidFill>
              </a:rPr>
              <a:t>Agenda</a:t>
            </a:r>
          </a:p>
        </p:txBody>
      </p:sp>
      <p:sp>
        <p:nvSpPr>
          <p:cNvPr id="4" name="Content Placeholder 3">
            <a:extLst>
              <a:ext uri="{FF2B5EF4-FFF2-40B4-BE49-F238E27FC236}">
                <a16:creationId xmlns:a16="http://schemas.microsoft.com/office/drawing/2014/main" id="{030ED518-B58F-4CD3-93D2-1C94DB25E3B3}"/>
              </a:ext>
            </a:extLst>
          </p:cNvPr>
          <p:cNvSpPr>
            <a:spLocks noGrp="1"/>
          </p:cNvSpPr>
          <p:nvPr>
            <p:ph idx="1"/>
          </p:nvPr>
        </p:nvSpPr>
        <p:spPr/>
        <p:txBody>
          <a:bodyPr/>
          <a:lstStyle/>
          <a:p>
            <a:pPr>
              <a:lnSpc>
                <a:spcPct val="100000"/>
              </a:lnSpc>
            </a:pPr>
            <a:r>
              <a:rPr lang="en-CA" sz="2400" dirty="0"/>
              <a:t>The purpose of this webinar is to increase awareness and understanding of this aspect of our regulatory framework</a:t>
            </a:r>
          </a:p>
          <a:p>
            <a:pPr marL="1028700" lvl="1" indent="-342900">
              <a:lnSpc>
                <a:spcPct val="100000"/>
              </a:lnSpc>
            </a:pPr>
            <a:r>
              <a:rPr lang="en-CA" sz="1600" dirty="0"/>
              <a:t>Why do we have a register in the first place?</a:t>
            </a:r>
          </a:p>
          <a:p>
            <a:pPr marL="1028700" lvl="1" indent="-342900">
              <a:lnSpc>
                <a:spcPct val="100000"/>
              </a:lnSpc>
            </a:pPr>
            <a:r>
              <a:rPr lang="en-CA" sz="1600" dirty="0"/>
              <a:t>How long has HRPA had a register?</a:t>
            </a:r>
          </a:p>
          <a:p>
            <a:pPr marL="1028700" lvl="1" indent="-342900">
              <a:lnSpc>
                <a:spcPct val="100000"/>
              </a:lnSpc>
            </a:pPr>
            <a:r>
              <a:rPr lang="en-CA" sz="1600" dirty="0"/>
              <a:t>What information does the register contain?</a:t>
            </a:r>
          </a:p>
          <a:p>
            <a:pPr marL="1028700" lvl="1" indent="-342900">
              <a:lnSpc>
                <a:spcPct val="100000"/>
              </a:lnSpc>
            </a:pPr>
            <a:r>
              <a:rPr lang="en-CA" sz="1600" b="0" dirty="0"/>
              <a:t>Who decides what information should be on the register?</a:t>
            </a:r>
          </a:p>
          <a:p>
            <a:pPr marL="1028700" lvl="1" indent="-342900">
              <a:lnSpc>
                <a:spcPct val="100000"/>
              </a:lnSpc>
            </a:pPr>
            <a:r>
              <a:rPr lang="en-CA" sz="1600" dirty="0"/>
              <a:t>Can I chose to have my information not appear on the register?</a:t>
            </a:r>
          </a:p>
          <a:p>
            <a:pPr marL="1028700" lvl="1" indent="-342900">
              <a:lnSpc>
                <a:spcPct val="100000"/>
              </a:lnSpc>
            </a:pPr>
            <a:r>
              <a:rPr lang="en-CA" sz="1600" dirty="0"/>
              <a:t>What about privacy and privacy legislation?</a:t>
            </a:r>
          </a:p>
          <a:p>
            <a:pPr marL="1028700" lvl="1" indent="-342900">
              <a:lnSpc>
                <a:spcPct val="100000"/>
              </a:lnSpc>
            </a:pPr>
            <a:r>
              <a:rPr lang="en-CA" sz="1600" b="0" dirty="0"/>
              <a:t>How long does the information stay on the public register?</a:t>
            </a:r>
          </a:p>
          <a:p>
            <a:pPr marL="1028700" lvl="1" indent="-342900">
              <a:lnSpc>
                <a:spcPct val="100000"/>
              </a:lnSpc>
            </a:pPr>
            <a:r>
              <a:rPr lang="en-CA" sz="1600" dirty="0"/>
              <a:t>What does the ‘registration of firms’ refer to?</a:t>
            </a:r>
          </a:p>
          <a:p>
            <a:pPr marL="1028700" lvl="1" indent="-342900">
              <a:lnSpc>
                <a:spcPct val="100000"/>
              </a:lnSpc>
            </a:pPr>
            <a:r>
              <a:rPr lang="en-CA" sz="1600" b="0" dirty="0"/>
              <a:t>What happens if I find a mistake on my entry in the public register?</a:t>
            </a:r>
          </a:p>
          <a:p>
            <a:pPr marL="1028700" lvl="1" indent="-342900">
              <a:lnSpc>
                <a:spcPct val="100000"/>
              </a:lnSpc>
            </a:pPr>
            <a:r>
              <a:rPr lang="en-CA" sz="1600" dirty="0"/>
              <a:t>Are all registers the same?</a:t>
            </a:r>
          </a:p>
          <a:p>
            <a:pPr marL="1028700" lvl="1" indent="-342900">
              <a:lnSpc>
                <a:spcPct val="100000"/>
              </a:lnSpc>
            </a:pPr>
            <a:r>
              <a:rPr lang="en-CA" sz="1600" b="0" dirty="0"/>
              <a:t>How much use the HRPA register get?</a:t>
            </a:r>
          </a:p>
        </p:txBody>
      </p:sp>
    </p:spTree>
    <p:extLst>
      <p:ext uri="{BB962C8B-B14F-4D97-AF65-F5344CB8AC3E}">
        <p14:creationId xmlns:p14="http://schemas.microsoft.com/office/powerpoint/2010/main" val="1953012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C0F478-9930-41A9-8730-EF148C1B9573}"/>
              </a:ext>
            </a:extLst>
          </p:cNvPr>
          <p:cNvSpPr>
            <a:spLocks noGrp="1"/>
          </p:cNvSpPr>
          <p:nvPr>
            <p:ph type="sldNum" sz="quarter" idx="10"/>
          </p:nvPr>
        </p:nvSpPr>
        <p:spPr/>
        <p:txBody>
          <a:bodyPr/>
          <a:lstStyle/>
          <a:p>
            <a:fld id="{A9B67BE4-B697-4B0C-AED9-AED1985FFEB6}" type="slidenum">
              <a:rPr lang="en-CA" smtClean="0"/>
              <a:pPr/>
              <a:t>7</a:t>
            </a:fld>
            <a:endParaRPr lang="en-CA" dirty="0"/>
          </a:p>
        </p:txBody>
      </p:sp>
      <p:pic>
        <p:nvPicPr>
          <p:cNvPr id="6" name="Picture 5">
            <a:extLst>
              <a:ext uri="{FF2B5EF4-FFF2-40B4-BE49-F238E27FC236}">
                <a16:creationId xmlns:a16="http://schemas.microsoft.com/office/drawing/2014/main" id="{BF28201B-7820-4516-ABA3-F0D4DFF5FA6E}"/>
              </a:ext>
            </a:extLst>
          </p:cNvPr>
          <p:cNvPicPr>
            <a:picLocks noChangeAspect="1"/>
          </p:cNvPicPr>
          <p:nvPr/>
        </p:nvPicPr>
        <p:blipFill>
          <a:blip r:embed="rId2"/>
          <a:stretch>
            <a:fillRect/>
          </a:stretch>
        </p:blipFill>
        <p:spPr>
          <a:xfrm>
            <a:off x="1005943" y="1249251"/>
            <a:ext cx="5607482" cy="3895859"/>
          </a:xfrm>
          <a:prstGeom prst="rect">
            <a:avLst/>
          </a:prstGeom>
        </p:spPr>
      </p:pic>
      <p:sp>
        <p:nvSpPr>
          <p:cNvPr id="7" name="TextBox 6">
            <a:extLst>
              <a:ext uri="{FF2B5EF4-FFF2-40B4-BE49-F238E27FC236}">
                <a16:creationId xmlns:a16="http://schemas.microsoft.com/office/drawing/2014/main" id="{4EA64EDF-913F-4286-AC2A-7BF3D59420EB}"/>
              </a:ext>
            </a:extLst>
          </p:cNvPr>
          <p:cNvSpPr txBox="1"/>
          <p:nvPr/>
        </p:nvSpPr>
        <p:spPr>
          <a:xfrm>
            <a:off x="7183835" y="1692042"/>
            <a:ext cx="4468970" cy="2841804"/>
          </a:xfrm>
          <a:prstGeom prst="rect">
            <a:avLst/>
          </a:prstGeom>
          <a:noFill/>
        </p:spPr>
        <p:txBody>
          <a:bodyPr wrap="square" rtlCol="0">
            <a:spAutoFit/>
          </a:bodyPr>
          <a:lstStyle/>
          <a:p>
            <a:pPr>
              <a:spcAft>
                <a:spcPts val="1000"/>
              </a:spcAft>
            </a:pPr>
            <a:r>
              <a:rPr lang="en-CA" dirty="0">
                <a:latin typeface="Poppins" panose="00000500000000000000" pitchFamily="2" charset="0"/>
                <a:cs typeface="Poppins" panose="00000500000000000000" pitchFamily="2" charset="0"/>
              </a:rPr>
              <a:t>Registers used to be books in which were inscribed the names of members and other related information</a:t>
            </a:r>
          </a:p>
          <a:p>
            <a:pPr>
              <a:spcAft>
                <a:spcPts val="1000"/>
              </a:spcAft>
            </a:pPr>
            <a:r>
              <a:rPr lang="en-CA" dirty="0">
                <a:latin typeface="Poppins" panose="00000500000000000000" pitchFamily="2" charset="0"/>
                <a:cs typeface="Poppins" panose="00000500000000000000" pitchFamily="2" charset="0"/>
              </a:rPr>
              <a:t>Now, of course, registers are electronic databases</a:t>
            </a:r>
          </a:p>
          <a:p>
            <a:pPr>
              <a:spcAft>
                <a:spcPts val="1000"/>
              </a:spcAft>
            </a:pPr>
            <a:r>
              <a:rPr lang="en-CA" dirty="0">
                <a:latin typeface="Poppins" panose="00000500000000000000" pitchFamily="2" charset="0"/>
                <a:cs typeface="Poppins" panose="00000500000000000000" pitchFamily="2" charset="0"/>
              </a:rPr>
              <a:t>Professional regulatory bodies have made their registers available to the public online </a:t>
            </a:r>
          </a:p>
        </p:txBody>
      </p:sp>
    </p:spTree>
    <p:extLst>
      <p:ext uri="{BB962C8B-B14F-4D97-AF65-F5344CB8AC3E}">
        <p14:creationId xmlns:p14="http://schemas.microsoft.com/office/powerpoint/2010/main" val="2464176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D97E39-7671-4981-9B8D-D149C60E28BB}"/>
              </a:ext>
            </a:extLst>
          </p:cNvPr>
          <p:cNvSpPr>
            <a:spLocks noGrp="1"/>
          </p:cNvSpPr>
          <p:nvPr>
            <p:ph type="sldNum" sz="quarter" idx="4294967295"/>
          </p:nvPr>
        </p:nvSpPr>
        <p:spPr>
          <a:xfrm>
            <a:off x="11668125" y="6438900"/>
            <a:ext cx="523875" cy="365125"/>
          </a:xfrm>
        </p:spPr>
        <p:txBody>
          <a:bodyPr/>
          <a:lstStyle/>
          <a:p>
            <a:fld id="{A9B67BE4-B697-4B0C-AED9-AED1985FFEB6}" type="slidenum">
              <a:rPr lang="en-CA" smtClean="0"/>
              <a:pPr/>
              <a:t>8</a:t>
            </a:fld>
            <a:endParaRPr lang="en-CA" dirty="0"/>
          </a:p>
        </p:txBody>
      </p:sp>
      <p:pic>
        <p:nvPicPr>
          <p:cNvPr id="6" name="Picture 5">
            <a:extLst>
              <a:ext uri="{FF2B5EF4-FFF2-40B4-BE49-F238E27FC236}">
                <a16:creationId xmlns:a16="http://schemas.microsoft.com/office/drawing/2014/main" id="{694C679F-7874-4B68-A51B-81A4BA1C114F}"/>
              </a:ext>
            </a:extLst>
          </p:cNvPr>
          <p:cNvPicPr>
            <a:picLocks noChangeAspect="1"/>
          </p:cNvPicPr>
          <p:nvPr/>
        </p:nvPicPr>
        <p:blipFill>
          <a:blip r:embed="rId2"/>
          <a:stretch>
            <a:fillRect/>
          </a:stretch>
        </p:blipFill>
        <p:spPr>
          <a:xfrm>
            <a:off x="1981200" y="339883"/>
            <a:ext cx="8229600" cy="5633145"/>
          </a:xfrm>
          <a:prstGeom prst="rect">
            <a:avLst/>
          </a:prstGeom>
          <a:ln>
            <a:solidFill>
              <a:srgbClr val="31374A"/>
            </a:solidFill>
          </a:ln>
        </p:spPr>
      </p:pic>
    </p:spTree>
    <p:extLst>
      <p:ext uri="{BB962C8B-B14F-4D97-AF65-F5344CB8AC3E}">
        <p14:creationId xmlns:p14="http://schemas.microsoft.com/office/powerpoint/2010/main" val="3110941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3086F5-71FE-4DD5-890A-BEBB28F80E07}"/>
              </a:ext>
            </a:extLst>
          </p:cNvPr>
          <p:cNvPicPr>
            <a:picLocks noChangeAspect="1"/>
          </p:cNvPicPr>
          <p:nvPr/>
        </p:nvPicPr>
        <p:blipFill>
          <a:blip r:embed="rId2"/>
          <a:stretch>
            <a:fillRect/>
          </a:stretch>
        </p:blipFill>
        <p:spPr>
          <a:xfrm>
            <a:off x="1981200" y="366712"/>
            <a:ext cx="8229600" cy="5622608"/>
          </a:xfrm>
          <a:prstGeom prst="rect">
            <a:avLst/>
          </a:prstGeom>
          <a:ln>
            <a:solidFill>
              <a:srgbClr val="31374A"/>
            </a:solidFill>
          </a:ln>
        </p:spPr>
      </p:pic>
    </p:spTree>
    <p:extLst>
      <p:ext uri="{BB962C8B-B14F-4D97-AF65-F5344CB8AC3E}">
        <p14:creationId xmlns:p14="http://schemas.microsoft.com/office/powerpoint/2010/main" val="3438022656"/>
      </p:ext>
    </p:extLst>
  </p:cSld>
  <p:clrMapOvr>
    <a:masterClrMapping/>
  </p:clrMapOvr>
</p:sld>
</file>

<file path=ppt/theme/theme1.xml><?xml version="1.0" encoding="utf-8"?>
<a:theme xmlns:a="http://schemas.openxmlformats.org/drawingml/2006/main" name="Title Page">
  <a:themeElements>
    <a:clrScheme name="Custom 2">
      <a:dk1>
        <a:srgbClr val="29334A"/>
      </a:dk1>
      <a:lt1>
        <a:srgbClr val="FFFFFF"/>
      </a:lt1>
      <a:dk2>
        <a:srgbClr val="F55259"/>
      </a:dk2>
      <a:lt2>
        <a:srgbClr val="F5F5F0"/>
      </a:lt2>
      <a:accent1>
        <a:srgbClr val="29334A"/>
      </a:accent1>
      <a:accent2>
        <a:srgbClr val="F55259"/>
      </a:accent2>
      <a:accent3>
        <a:srgbClr val="B5D9D6"/>
      </a:accent3>
      <a:accent4>
        <a:srgbClr val="F5F5F0"/>
      </a:accent4>
      <a:accent5>
        <a:srgbClr val="4472C4"/>
      </a:accent5>
      <a:accent6>
        <a:srgbClr val="70AD47"/>
      </a:accent6>
      <a:hlink>
        <a:srgbClr val="0563C1"/>
      </a:hlink>
      <a:folHlink>
        <a:srgbClr val="481F67"/>
      </a:folHlink>
    </a:clrScheme>
    <a:fontScheme name="Tw Cen MT-Rockwell">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
    <a:dk1>
      <a:srgbClr val="29334A"/>
    </a:dk1>
    <a:lt1>
      <a:srgbClr val="FFFFFF"/>
    </a:lt1>
    <a:dk2>
      <a:srgbClr val="F55259"/>
    </a:dk2>
    <a:lt2>
      <a:srgbClr val="F5F5F0"/>
    </a:lt2>
    <a:accent1>
      <a:srgbClr val="29334A"/>
    </a:accent1>
    <a:accent2>
      <a:srgbClr val="F55259"/>
    </a:accent2>
    <a:accent3>
      <a:srgbClr val="B5D9D6"/>
    </a:accent3>
    <a:accent4>
      <a:srgbClr val="F5F5F0"/>
    </a:accent4>
    <a:accent5>
      <a:srgbClr val="4472C4"/>
    </a:accent5>
    <a:accent6>
      <a:srgbClr val="70AD47"/>
    </a:accent6>
    <a:hlink>
      <a:srgbClr val="0563C1"/>
    </a:hlink>
    <a:folHlink>
      <a:srgbClr val="481F67"/>
    </a:folHlink>
  </a:clrScheme>
</a:themeOverride>
</file>

<file path=ppt/theme/themeOverride2.xml><?xml version="1.0" encoding="utf-8"?>
<a:themeOverride xmlns:a="http://schemas.openxmlformats.org/drawingml/2006/main">
  <a:clrScheme name="Custom 2">
    <a:dk1>
      <a:srgbClr val="29334A"/>
    </a:dk1>
    <a:lt1>
      <a:srgbClr val="FFFFFF"/>
    </a:lt1>
    <a:dk2>
      <a:srgbClr val="F55259"/>
    </a:dk2>
    <a:lt2>
      <a:srgbClr val="F5F5F0"/>
    </a:lt2>
    <a:accent1>
      <a:srgbClr val="29334A"/>
    </a:accent1>
    <a:accent2>
      <a:srgbClr val="F55259"/>
    </a:accent2>
    <a:accent3>
      <a:srgbClr val="B5D9D6"/>
    </a:accent3>
    <a:accent4>
      <a:srgbClr val="F5F5F0"/>
    </a:accent4>
    <a:accent5>
      <a:srgbClr val="4472C4"/>
    </a:accent5>
    <a:accent6>
      <a:srgbClr val="70AD47"/>
    </a:accent6>
    <a:hlink>
      <a:srgbClr val="0563C1"/>
    </a:hlink>
    <a:folHlink>
      <a:srgbClr val="481F67"/>
    </a:folHlink>
  </a:clrScheme>
</a:themeOverride>
</file>

<file path=ppt/theme/themeOverride3.xml><?xml version="1.0" encoding="utf-8"?>
<a:themeOverride xmlns:a="http://schemas.openxmlformats.org/drawingml/2006/main">
  <a:clrScheme name="Custom 2">
    <a:dk1>
      <a:srgbClr val="29334A"/>
    </a:dk1>
    <a:lt1>
      <a:srgbClr val="FFFFFF"/>
    </a:lt1>
    <a:dk2>
      <a:srgbClr val="F55259"/>
    </a:dk2>
    <a:lt2>
      <a:srgbClr val="F5F5F0"/>
    </a:lt2>
    <a:accent1>
      <a:srgbClr val="29334A"/>
    </a:accent1>
    <a:accent2>
      <a:srgbClr val="F55259"/>
    </a:accent2>
    <a:accent3>
      <a:srgbClr val="B5D9D6"/>
    </a:accent3>
    <a:accent4>
      <a:srgbClr val="F5F5F0"/>
    </a:accent4>
    <a:accent5>
      <a:srgbClr val="4472C4"/>
    </a:accent5>
    <a:accent6>
      <a:srgbClr val="70AD47"/>
    </a:accent6>
    <a:hlink>
      <a:srgbClr val="0563C1"/>
    </a:hlink>
    <a:folHlink>
      <a:srgbClr val="481F67"/>
    </a:folHlink>
  </a:clrScheme>
</a:themeOverride>
</file>

<file path=ppt/theme/themeOverride4.xml><?xml version="1.0" encoding="utf-8"?>
<a:themeOverride xmlns:a="http://schemas.openxmlformats.org/drawingml/2006/main">
  <a:clrScheme name="Custom 2">
    <a:dk1>
      <a:srgbClr val="29334A"/>
    </a:dk1>
    <a:lt1>
      <a:srgbClr val="FFFFFF"/>
    </a:lt1>
    <a:dk2>
      <a:srgbClr val="F55259"/>
    </a:dk2>
    <a:lt2>
      <a:srgbClr val="F5F5F0"/>
    </a:lt2>
    <a:accent1>
      <a:srgbClr val="29334A"/>
    </a:accent1>
    <a:accent2>
      <a:srgbClr val="F55259"/>
    </a:accent2>
    <a:accent3>
      <a:srgbClr val="B5D9D6"/>
    </a:accent3>
    <a:accent4>
      <a:srgbClr val="F5F5F0"/>
    </a:accent4>
    <a:accent5>
      <a:srgbClr val="4472C4"/>
    </a:accent5>
    <a:accent6>
      <a:srgbClr val="70AD47"/>
    </a:accent6>
    <a:hlink>
      <a:srgbClr val="0563C1"/>
    </a:hlink>
    <a:folHlink>
      <a:srgbClr val="481F67"/>
    </a:folHlink>
  </a:clrScheme>
</a:themeOverride>
</file>

<file path=ppt/theme/themeOverride5.xml><?xml version="1.0" encoding="utf-8"?>
<a:themeOverride xmlns:a="http://schemas.openxmlformats.org/drawingml/2006/main">
  <a:clrScheme name="Custom 2">
    <a:dk1>
      <a:srgbClr val="29334A"/>
    </a:dk1>
    <a:lt1>
      <a:srgbClr val="FFFFFF"/>
    </a:lt1>
    <a:dk2>
      <a:srgbClr val="F55259"/>
    </a:dk2>
    <a:lt2>
      <a:srgbClr val="F5F5F0"/>
    </a:lt2>
    <a:accent1>
      <a:srgbClr val="29334A"/>
    </a:accent1>
    <a:accent2>
      <a:srgbClr val="F55259"/>
    </a:accent2>
    <a:accent3>
      <a:srgbClr val="B5D9D6"/>
    </a:accent3>
    <a:accent4>
      <a:srgbClr val="F5F5F0"/>
    </a:accent4>
    <a:accent5>
      <a:srgbClr val="4472C4"/>
    </a:accent5>
    <a:accent6>
      <a:srgbClr val="70AD47"/>
    </a:accent6>
    <a:hlink>
      <a:srgbClr val="0563C1"/>
    </a:hlink>
    <a:folHlink>
      <a:srgbClr val="481F67"/>
    </a:folHlink>
  </a:clrScheme>
</a:themeOverride>
</file>

<file path=ppt/theme/themeOverride6.xml><?xml version="1.0" encoding="utf-8"?>
<a:themeOverride xmlns:a="http://schemas.openxmlformats.org/drawingml/2006/main">
  <a:clrScheme name="Custom 2">
    <a:dk1>
      <a:srgbClr val="29334A"/>
    </a:dk1>
    <a:lt1>
      <a:srgbClr val="FFFFFF"/>
    </a:lt1>
    <a:dk2>
      <a:srgbClr val="F55259"/>
    </a:dk2>
    <a:lt2>
      <a:srgbClr val="F5F5F0"/>
    </a:lt2>
    <a:accent1>
      <a:srgbClr val="29334A"/>
    </a:accent1>
    <a:accent2>
      <a:srgbClr val="F55259"/>
    </a:accent2>
    <a:accent3>
      <a:srgbClr val="B5D9D6"/>
    </a:accent3>
    <a:accent4>
      <a:srgbClr val="F5F5F0"/>
    </a:accent4>
    <a:accent5>
      <a:srgbClr val="4472C4"/>
    </a:accent5>
    <a:accent6>
      <a:srgbClr val="70AD47"/>
    </a:accent6>
    <a:hlink>
      <a:srgbClr val="0563C1"/>
    </a:hlink>
    <a:folHlink>
      <a:srgbClr val="481F67"/>
    </a:folHlink>
  </a:clrScheme>
</a:themeOverride>
</file>

<file path=ppt/theme/themeOverride7.xml><?xml version="1.0" encoding="utf-8"?>
<a:themeOverride xmlns:a="http://schemas.openxmlformats.org/drawingml/2006/main">
  <a:clrScheme name="Custom 2">
    <a:dk1>
      <a:srgbClr val="29334A"/>
    </a:dk1>
    <a:lt1>
      <a:srgbClr val="FFFFFF"/>
    </a:lt1>
    <a:dk2>
      <a:srgbClr val="F55259"/>
    </a:dk2>
    <a:lt2>
      <a:srgbClr val="F5F5F0"/>
    </a:lt2>
    <a:accent1>
      <a:srgbClr val="29334A"/>
    </a:accent1>
    <a:accent2>
      <a:srgbClr val="F55259"/>
    </a:accent2>
    <a:accent3>
      <a:srgbClr val="B5D9D6"/>
    </a:accent3>
    <a:accent4>
      <a:srgbClr val="F5F5F0"/>
    </a:accent4>
    <a:accent5>
      <a:srgbClr val="4472C4"/>
    </a:accent5>
    <a:accent6>
      <a:srgbClr val="70AD47"/>
    </a:accent6>
    <a:hlink>
      <a:srgbClr val="0563C1"/>
    </a:hlink>
    <a:folHlink>
      <a:srgbClr val="481F6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A86ABC38B24074EBDDC9492839CAFD1" ma:contentTypeVersion="8" ma:contentTypeDescription="Create a new document." ma:contentTypeScope="" ma:versionID="9298930a18ec4fcc36673f043fe3fee2">
  <xsd:schema xmlns:xsd="http://www.w3.org/2001/XMLSchema" xmlns:xs="http://www.w3.org/2001/XMLSchema" xmlns:p="http://schemas.microsoft.com/office/2006/metadata/properties" xmlns:ns2="0cbcf418-7bcf-4e7d-9973-a2a8e5544f38" targetNamespace="http://schemas.microsoft.com/office/2006/metadata/properties" ma:root="true" ma:fieldsID="f8efeb73f9570ebe2f560ababa51005e" ns2:_="">
    <xsd:import namespace="0cbcf418-7bcf-4e7d-9973-a2a8e5544f3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bcf418-7bcf-4e7d-9973-a2a8e5544f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2FA499-9CE1-49F5-B6B4-EB6175B206A1}">
  <ds:schemaRefs>
    <ds:schemaRef ds:uri="http://schemas.microsoft.com/sharepoint/v3/contenttype/forms"/>
  </ds:schemaRefs>
</ds:datastoreItem>
</file>

<file path=customXml/itemProps2.xml><?xml version="1.0" encoding="utf-8"?>
<ds:datastoreItem xmlns:ds="http://schemas.openxmlformats.org/officeDocument/2006/customXml" ds:itemID="{C0A0EC26-940E-4C70-B077-12FCAF3B6203}">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0D3BB3F-30F8-45DA-AF9E-820C0E368E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bcf418-7bcf-4e7d-9973-a2a8e5544f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4732</TotalTime>
  <Words>2041</Words>
  <Application>Microsoft Office PowerPoint</Application>
  <PresentationFormat>Widescreen</PresentationFormat>
  <Paragraphs>179</Paragraphs>
  <Slides>31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Calibri</vt:lpstr>
      <vt:lpstr>Calibri Light</vt:lpstr>
      <vt:lpstr>Klavika</vt:lpstr>
      <vt:lpstr>Klavika Basic Bold</vt:lpstr>
      <vt:lpstr>Poppins</vt:lpstr>
      <vt:lpstr>Rockwell</vt:lpstr>
      <vt:lpstr>Wingdings</vt:lpstr>
      <vt:lpstr>Title Page</vt:lpstr>
      <vt:lpstr>PowerPoint Presentation</vt:lpstr>
      <vt:lpstr>PowerPoint Presentation</vt:lpstr>
      <vt:lpstr>ON24 Housekeeping</vt:lpstr>
      <vt:lpstr>Fall 2021 Webinar Series</vt:lpstr>
      <vt:lpstr>Poll</vt:lpstr>
      <vt:lpstr>Agenda</vt:lpstr>
      <vt:lpstr>PowerPoint Presentation</vt:lpstr>
      <vt:lpstr>PowerPoint Presentation</vt:lpstr>
      <vt:lpstr>PowerPoint Presentation</vt:lpstr>
      <vt:lpstr>PowerPoint Presentation</vt:lpstr>
      <vt:lpstr>PowerPoint Presentation</vt:lpstr>
      <vt:lpstr>Some terminology: The Five ‘R’s</vt:lpstr>
      <vt:lpstr>PowerPoint Presentation</vt:lpstr>
      <vt:lpstr>Why do we have a register in the first place?</vt:lpstr>
      <vt:lpstr>Why do we have a register in the first place?</vt:lpstr>
      <vt:lpstr>How long has HRPA had a register?</vt:lpstr>
      <vt:lpstr>What information does the register contain?</vt:lpstr>
      <vt:lpstr>What information does the register contain?</vt:lpstr>
      <vt:lpstr>Who decides what information should be on the register?</vt:lpstr>
      <vt:lpstr>Can I chose to have my information not appear on the register?</vt:lpstr>
      <vt:lpstr>PowerPoint Presentation</vt:lpstr>
      <vt:lpstr>What about privacy and privacy legislation?</vt:lpstr>
      <vt:lpstr>How long does the information stay on the public register?</vt:lpstr>
      <vt:lpstr>What does the ‘registration of firms’ refer to?</vt:lpstr>
      <vt:lpstr>What happens if I find a mistake on my entry in the public register?</vt:lpstr>
      <vt:lpstr>Are all registers the same?</vt:lpstr>
      <vt:lpstr>How much use the HRPA register get?</vt:lpstr>
      <vt:lpstr>How much use the HRPA register get?</vt:lpstr>
      <vt:lpstr>How much use the HRPA register get?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Phoenix</dc:creator>
  <cp:lastModifiedBy>Jenny Eum</cp:lastModifiedBy>
  <cp:revision>92</cp:revision>
  <dcterms:created xsi:type="dcterms:W3CDTF">2019-04-04T20:10:48Z</dcterms:created>
  <dcterms:modified xsi:type="dcterms:W3CDTF">2021-11-15T19:02:38Z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0x0101004A86ABC38B24074EBDDC9492839CAFD1</vt:lpwstr>
  </property>
</Properties>
</file>