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EE9E-0A6F-4EF9-A21A-53DC0F49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82104-A8AC-4A6E-8D5E-5AB6031A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3FC-3DF7-4139-8F54-FEBEC774139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0FBE9-AACB-4B82-9EE0-BCDF8E9A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837EE-0529-4FFD-B768-19D19988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FA6-CE7C-4C54-90C2-B50AFC4DC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4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29A24-0A3B-4ADB-A38C-A14F114A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66F04-5E2E-47FD-96AF-8A4096BB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A6F77-2611-488C-92FF-E2E8D80C5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73FC-3DF7-4139-8F54-FEBEC774139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F7194-5C5E-4549-9DBD-579A187AA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7588E-512B-4F28-AEBE-7A623609D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F1FA6-CE7C-4C54-90C2-B50AFC4DC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3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36F120-92AD-4663-AB94-BC7497EA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CD77D-D92F-4ADB-BC88-21FC1CB9CA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F309CF-6D34-4330-B76B-150094C2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2060"/>
                </a:solidFill>
              </a:rPr>
              <a:t>Alternative Offerings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552EC-F566-4D4F-97B4-2792484865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7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28BEEC-E894-44B0-ACAC-3D3ACE09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HRPA’s Approved List of Courses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36DEC-063F-4C64-92FA-47799C8CF3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7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D03FC3-4991-41E5-AA50-54E971ED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OAP &amp; the Future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42997-0675-4FB2-A588-0FC66E2740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3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82953D-FC12-4031-89C6-3AE14631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HRPA’s Course Approval Process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E1E14-A78F-4071-AFFC-5076B3C72A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E4189E-034C-4806-848B-EA065B0B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Q&amp;A</a:t>
            </a:r>
            <a:br>
              <a:rPr lang="en-US"/>
            </a:b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212EC-011B-41AA-B1F2-ED3D6E86B7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2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285108-F348-4BF8-AB33-51491336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12933-15F1-41B1-8742-92F9FFCD9A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13DD81-2AAD-4E88-A971-97AA3E07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9A773-AFEE-429D-BE88-DB47832A17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1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1C3169-2DF1-433F-B8F4-B09D38A6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E21DB-BCF3-47E5-860D-E129BCA26A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4E59AF-879A-469D-8C33-C598026C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2060"/>
                </a:solidFill>
              </a:rPr>
              <a:t>On Demand Webinars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E42D7-EE8B-41DA-B96D-0EBF0EF72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4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94967B-9A34-4730-B590-C0235806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2060"/>
                </a:solidFill>
              </a:rPr>
              <a:t>Housekeeping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C23D8-0B1E-45C7-B38E-183928E8A4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5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69382A-2D39-4E70-9CD9-69838A92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2060"/>
                </a:solidFill>
              </a:rPr>
              <a:t>Questions Involving Specific Individual Circumstances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CBF01-ACAB-4E11-B557-FA0D5198E8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5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DDEEF1-D7C4-4925-A3F6-DA49275F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Purpose of the Webinar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75F22-5B64-4C63-8093-6C7FB8F3D8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9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A4D511-F004-4034-97D7-1E96CE0B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1AC1C-2CC7-419A-9C5B-CECB333FAA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6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EDDC6-66F7-4DE0-A457-67484C02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solidFill>
                  <a:srgbClr val="002060"/>
                </a:solidFill>
              </a:rPr>
              <a:t>Rationale for the Change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193DE-248D-45C9-899D-C585FFA477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9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On Demand Webinars</vt:lpstr>
      <vt:lpstr>Housekeeping</vt:lpstr>
      <vt:lpstr>Questions Involving Specific Individual Circumstances</vt:lpstr>
      <vt:lpstr>Purpose of the Webinar</vt:lpstr>
      <vt:lpstr>Agenda</vt:lpstr>
      <vt:lpstr> Rationale for the Change</vt:lpstr>
      <vt:lpstr>Alternative Offerings</vt:lpstr>
      <vt:lpstr>HRPA’s Approved List of Courses</vt:lpstr>
      <vt:lpstr>OAP &amp; the Future</vt:lpstr>
      <vt:lpstr>HRPA’s Course Approval Process</vt:lpstr>
      <vt:lpstr>Q&amp;A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Callitsis</dc:creator>
  <cp:lastModifiedBy>Thomas Callitsis</cp:lastModifiedBy>
  <cp:revision>1</cp:revision>
  <dcterms:created xsi:type="dcterms:W3CDTF">2021-06-22T20:50:46Z</dcterms:created>
  <dcterms:modified xsi:type="dcterms:W3CDTF">2021-06-22T20:50:46Z</dcterms:modified>
</cp:coreProperties>
</file>