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203E-CEE7-4F78-F926-8A5154CC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A7B16-C3A8-D4AD-0ABE-8ED427D7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FD02-6EF5-4CB7-81D8-B813AF92F08C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2CD87-AFF6-9ED0-1CD8-AB9E2F9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8A9D0-3631-8487-109E-B35B8DD8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9E8D-05A4-4AE0-9DD1-D281524D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6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65BDC8-0C7B-99BB-C568-652D6B27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80D2E-4795-773E-E0D8-032EE6FC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6CAB-BB4A-4134-9903-C7A0D160A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FFD02-6EF5-4CB7-81D8-B813AF92F08C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4725B-EB75-2BB3-2FC2-0DEAB9C54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1E16-8FC2-9B23-5315-96E1DBB6E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9E8D-05A4-4AE0-9DD1-D281524D4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884448-E066-6D7D-1580-780C4C3D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C0AC4-A34E-FF4F-EF94-327CCA650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7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C181E7-06E6-66BC-A1EB-EA4930E1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Confidentiality agreement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AC56D-AAC7-FA10-5DD9-59E7604F30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5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A5396A-A497-19CF-AC2E-65FF9816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Be wary of those who offer advice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5DE5D-2BC6-EA5C-CD1A-EC4B8AE12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6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D190E3-C523-A096-CD1C-E2AD99E1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#2: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Understand how the exams were developed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B5664-B0CD-C85B-20E9-1B05C667B0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3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A6A51-8D9B-090B-163C-93E96D6A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HRPA publishes a lot of information about its exams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D019E-63B7-1D88-6E6D-187BFD576C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94C300-0162-BDCB-9E11-7C51BE8A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Where do the questions come from?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AE05B5-C2FE-6409-48BF-78B62F2A43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0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84ED14-DDC4-5ADC-26DF-B2D4B281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Style guide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7D5A2-B0BC-8765-1257-5210771DB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0F9A3-F1E3-9D0B-CBDB-21479654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Multiple layers of review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70720-D045-89CA-A438-1B0F787522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241D9E-5AF1-9047-21FE-65BD3268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Exam blueprints and exam assembly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249E6-3DCC-16C2-8855-A923D36AE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FD2BC6-0E3B-8778-DC0C-87D2B212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>
                <a:solidFill>
                  <a:srgbClr val="FA807E"/>
                </a:solidFill>
              </a:rPr>
              <a:t>Post-exam review</a:t>
            </a:r>
            <a:endParaRPr lang="en-CA" sz="36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01FB3-C137-0164-E025-3BCFD5925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0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055637-C6E5-34F9-42CC-854A940D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Floating pass scores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4E76F-7486-E3FA-2287-6362AF927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4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82972C-3B5A-F036-7414-5C07ABA8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C5FE5-16BE-4DAC-B486-B6A471E455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9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25C657-2F9C-3409-B3F3-D182D31C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Compensatory and non-compensatory scoring</a:t>
            </a:r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AC3C7-6372-9362-DE6D-17227E020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6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64901D-B83A-7CB9-065D-C33EEA78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Compensatory and non-compensatory scoring</a:t>
            </a:r>
            <a:endParaRPr lang="en-CA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56789-435E-EFE7-33C3-9C883A9AE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D2FBC-D505-7155-CC42-9F9DD9F9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#3: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Develop an exam preparation plan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92DA1-C143-4371-D449-6803B83FFA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1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DDFD0A-F4D9-F69F-6E38-6A292D9E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Conduct a self-assessment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D4A52-BE72-B702-F7F8-15ACD02E1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1DD450-F27F-1977-A868-1D1E9CD3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Knowledge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2D5F4C-1BA7-4E81-24CF-B60ACDCD76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9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128969-B13E-04FA-688D-6B1A6A20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Acquiring and retaining the relevant knowledge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2A542-C546-28E0-5193-E85DA37D9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78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CDF75-2F62-7092-1A9C-64408329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Is it possible to study too much?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A791B-5A98-81C8-B7C6-649CCAEF4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28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0EACDC-9D6D-938F-7EA3-BE28186A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#4: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Choose exam prep method(s) that are right for you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91E65-7A7E-9303-118C-CFD75A86F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63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FBD81D-6A91-CB59-087B-D7A9F47B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Self-study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B3D51-EC00-3A8F-0C2B-4AA2CC3D6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0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466F5A-6C5F-C60B-4A6C-83D2F8AB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CFD5F-1F08-13D8-6795-83F0D7FF3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172DAB-9191-F966-7CE9-7598883A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F3883-1808-9AE5-C796-3F7BDB734E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5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7AF2E4-29B6-9EC8-6983-BFFB8436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8DEFB-4136-9B15-79BA-955DC27D4F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64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D22610-D1BF-BBFB-4188-2426A213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EF6D3-1BE9-8485-61B7-D6302113FD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5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A2CBBF-3C91-C6BE-7204-650DEBF0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9591D-180A-3EAF-4683-E04679BBAB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73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FA7535-51DA-5052-F9B2-BBC10172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What about writing exam questions and developing practice exams?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DD800-07CF-3188-7307-79D496817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0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826ABD-4724-4687-0A61-57F817C6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#5: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Develop or sharpen your multiple-choice test-taking skills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B9F66-C1AA-2D33-6539-323ED0A6B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3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0B3D2-C8BF-6409-CFCE-C8CCA870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>
                <a:solidFill>
                  <a:srgbClr val="FA807E"/>
                </a:solidFill>
              </a:rPr>
              <a:t>Processing multiple-choice questions efficiently</a:t>
            </a:r>
            <a:endParaRPr lang="en-CA" sz="36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D31D0-32FD-33F3-28FF-0630BC29E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2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6626C-6451-125C-59E8-37AC1997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EFD27-9920-07FC-DBA2-C89A52257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2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DDDF2-FFDB-9EC2-FB4B-AC9BAB1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Pacing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07D25-519B-8FDF-6331-C7833D0C0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03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29068E-4338-5C72-24D5-4B62CFB3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Pacing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D819E-2FC2-B094-B935-89B7D4688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81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88B1B1-5CB5-27B8-1562-0B655E44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#6: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Learn to manage exam anxiety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41F07-62AE-4E01-7398-E4B23AD7B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CFAC0-91D1-58D7-BCA2-988ED938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88134-91FB-37EA-139E-2E90801654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7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C8AFF-069D-0491-6A2D-F1DC82DA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#7: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Remote proctoring or test centre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AD5C5-26C3-F7A0-F3BA-EAF125E5A2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97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F4E36-A737-41BE-D276-A39E0785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Whether remote proctoring or test centre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F1620-F505-4FB7-AD53-C95BA0E18F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76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148653-826F-7A5D-ECD9-ABB7A736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Accommodations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4C889-2FCE-8160-838A-ECEDEA63C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73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971CD6-02D3-65B4-16CF-1DB230E7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88A67-C4C6-5935-254A-D00A5237D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1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8E425E-8A11-D08A-046F-7F79D92E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A807E"/>
                </a:solidFill>
              </a:rPr>
              <a:t>Housekeeping</a:t>
            </a:r>
            <a:endParaRPr lang="en-US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38280-2DC7-24F8-BAD7-DFB2465B1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6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C4DA6D-4367-F0E2-E0D2-B7528E6D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A807E"/>
                </a:solidFill>
              </a:rPr>
              <a:t>Questions Involving Specific Individual Circumstances</a:t>
            </a:r>
            <a:endParaRPr lang="en-US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911FB-530B-6587-85A5-049FB6489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C2EB11-7741-8ABF-CF93-2FFA2441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A807E"/>
                </a:solidFill>
              </a:rPr>
              <a:t>Agenda</a:t>
            </a:r>
            <a:endParaRPr lang="en-CA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83F5C-2FD4-F0B3-DA40-3A9EDA7FC9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1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96641C-26D9-E66F-9012-3206C8F6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Advice #1:</a:t>
            </a:r>
            <a:br>
              <a:rPr lang="en-CA" sz="3200">
                <a:solidFill>
                  <a:srgbClr val="FA807E"/>
                </a:solidFill>
              </a:rPr>
            </a:br>
            <a:r>
              <a:rPr lang="en-CA" sz="3200">
                <a:solidFill>
                  <a:srgbClr val="FA807E"/>
                </a:solidFill>
              </a:rPr>
              <a:t>Go to the source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B1AC1-94CE-F5CD-DBA0-A39E97C18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3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DDA0A9-E969-28C2-02D7-1D1857A5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solidFill>
                  <a:srgbClr val="FA807E"/>
                </a:solidFill>
              </a:rPr>
              <a:t>Who really knows what is on the exam?</a:t>
            </a:r>
            <a:endParaRPr lang="en-CA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51811-7450-383F-50B0-ADC99C245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Widescreen</PresentationFormat>
  <Paragraphs>33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Housekeeping</vt:lpstr>
      <vt:lpstr>Questions Involving Specific Individual Circumstances</vt:lpstr>
      <vt:lpstr>Agenda</vt:lpstr>
      <vt:lpstr>Advice #1: Go to the source</vt:lpstr>
      <vt:lpstr>Who really knows what is on the exam?</vt:lpstr>
      <vt:lpstr>Confidentiality agreement</vt:lpstr>
      <vt:lpstr>Be wary of those who offer advice</vt:lpstr>
      <vt:lpstr>Advice #2: Understand how the exams were developed</vt:lpstr>
      <vt:lpstr>HRPA publishes a lot of information about its exams</vt:lpstr>
      <vt:lpstr>Where do the questions come from?</vt:lpstr>
      <vt:lpstr>Style guide</vt:lpstr>
      <vt:lpstr>Multiple layers of review</vt:lpstr>
      <vt:lpstr>Exam blueprints and exam assembly</vt:lpstr>
      <vt:lpstr>Post-exam review</vt:lpstr>
      <vt:lpstr>Floating pass scores</vt:lpstr>
      <vt:lpstr>Compensatory and non-compensatory scoring</vt:lpstr>
      <vt:lpstr>Compensatory and non-compensatory scoring</vt:lpstr>
      <vt:lpstr>Advice #3: Develop an exam preparation plan</vt:lpstr>
      <vt:lpstr>Conduct a self-assessment</vt:lpstr>
      <vt:lpstr>Knowledge</vt:lpstr>
      <vt:lpstr>Acquiring and retaining the relevant knowledge</vt:lpstr>
      <vt:lpstr>Is it possible to study too much?</vt:lpstr>
      <vt:lpstr>Advice #4: Choose exam prep method(s) that are right for you</vt:lpstr>
      <vt:lpstr>Self-study</vt:lpstr>
      <vt:lpstr>PowerPoint Presentation</vt:lpstr>
      <vt:lpstr>PowerPoint Presentation</vt:lpstr>
      <vt:lpstr>PowerPoint Presentation</vt:lpstr>
      <vt:lpstr>PowerPoint Presentation</vt:lpstr>
      <vt:lpstr>What about writing exam questions and developing practice exams?</vt:lpstr>
      <vt:lpstr>Advice #5: Develop or sharpen your multiple-choice test-taking skills</vt:lpstr>
      <vt:lpstr>Processing multiple-choice questions efficiently</vt:lpstr>
      <vt:lpstr>PowerPoint Presentation</vt:lpstr>
      <vt:lpstr>Pacing</vt:lpstr>
      <vt:lpstr>Pacing</vt:lpstr>
      <vt:lpstr>Advice #6: Learn to manage exam anxiety</vt:lpstr>
      <vt:lpstr>Advice #7: Remote proctoring or test centre</vt:lpstr>
      <vt:lpstr>Whether remote proctoring or test centre</vt:lpstr>
      <vt:lpstr>Accommodations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Callitsis</dc:creator>
  <cp:lastModifiedBy>Thomas Callitsis</cp:lastModifiedBy>
  <cp:revision>1</cp:revision>
  <dcterms:created xsi:type="dcterms:W3CDTF">2022-08-29T20:41:53Z</dcterms:created>
  <dcterms:modified xsi:type="dcterms:W3CDTF">2022-08-29T20:41:54Z</dcterms:modified>
</cp:coreProperties>
</file>